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slideLayouts/slideLayout4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46.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docProps/custom.xml" ContentType="application/vnd.openxmlformats-officedocument.custom-properties+xml"/>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 id="2147483687"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x="9144000" cy="6858000" type="screen4x3"/>
  <p:notesSz cx="7559675" cy="10691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9" d="100"/>
          <a:sy n="109" d="100"/>
        </p:scale>
        <p:origin x="-16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28"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fr-FR" sz="3200" b="0" strike="noStrike" spc="-1">
              <a:latin typeface="Arial"/>
            </a:endParaRPr>
          </a:p>
        </p:txBody>
      </p:sp>
      <p:sp>
        <p:nvSpPr>
          <p:cNvPr id="29"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31"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fr-FR" sz="3200" b="0" strike="noStrike" spc="-1">
              <a:latin typeface="Arial"/>
            </a:endParaRPr>
          </a:p>
        </p:txBody>
      </p:sp>
      <p:sp>
        <p:nvSpPr>
          <p:cNvPr id="32"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fr-FR" sz="3200" b="0" strike="noStrike" spc="-1">
              <a:latin typeface="Arial"/>
            </a:endParaRPr>
          </a:p>
        </p:txBody>
      </p:sp>
      <p:sp>
        <p:nvSpPr>
          <p:cNvPr id="33"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fr-FR" sz="3200" b="0" strike="noStrike" spc="-1">
              <a:latin typeface="Arial"/>
            </a:endParaRPr>
          </a:p>
        </p:txBody>
      </p:sp>
      <p:sp>
        <p:nvSpPr>
          <p:cNvPr id="34"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36"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fr-FR" sz="3200" b="0" strike="noStrike" spc="-1">
              <a:latin typeface="Arial"/>
            </a:endParaRPr>
          </a:p>
        </p:txBody>
      </p:sp>
      <p:sp>
        <p:nvSpPr>
          <p:cNvPr id="37"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fr-FR" sz="3200" b="0" strike="noStrike" spc="-1">
              <a:latin typeface="Arial"/>
            </a:endParaRPr>
          </a:p>
        </p:txBody>
      </p:sp>
      <p:sp>
        <p:nvSpPr>
          <p:cNvPr id="38"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fr-FR" sz="3200" b="0" strike="noStrike" spc="-1">
              <a:latin typeface="Arial"/>
            </a:endParaRPr>
          </a:p>
        </p:txBody>
      </p:sp>
      <p:sp>
        <p:nvSpPr>
          <p:cNvPr id="39"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fr-FR" sz="3200" b="0" strike="noStrike" spc="-1">
              <a:latin typeface="Arial"/>
            </a:endParaRPr>
          </a:p>
        </p:txBody>
      </p:sp>
      <p:sp>
        <p:nvSpPr>
          <p:cNvPr id="40"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fr-FR" sz="3200" b="0" strike="noStrike" spc="-1">
              <a:latin typeface="Arial"/>
            </a:endParaRPr>
          </a:p>
        </p:txBody>
      </p:sp>
      <p:sp>
        <p:nvSpPr>
          <p:cNvPr id="41"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48" name="PlaceHolder 2"/>
          <p:cNvSpPr>
            <a:spLocks noGrp="1"/>
          </p:cNvSpPr>
          <p:nvPr>
            <p:ph type="subTitle"/>
          </p:nvPr>
        </p:nvSpPr>
        <p:spPr>
          <a:xfrm>
            <a:off x="457200" y="1604520"/>
            <a:ext cx="8229240" cy="397728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50"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52"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fr-FR" sz="3200" b="0" strike="noStrike" spc="-1">
              <a:latin typeface="Arial"/>
            </a:endParaRPr>
          </a:p>
        </p:txBody>
      </p:sp>
      <p:sp>
        <p:nvSpPr>
          <p:cNvPr id="53"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4"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5" name="PlaceHolder 1"/>
          <p:cNvSpPr>
            <a:spLocks noGrp="1"/>
          </p:cNvSpPr>
          <p:nvPr>
            <p:ph type="subTitle"/>
          </p:nvPr>
        </p:nvSpPr>
        <p:spPr>
          <a:xfrm>
            <a:off x="457200" y="273600"/>
            <a:ext cx="8229240" cy="530784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57"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fr-FR" sz="3200" b="0" strike="noStrike" spc="-1">
              <a:latin typeface="Arial"/>
            </a:endParaRPr>
          </a:p>
        </p:txBody>
      </p:sp>
      <p:sp>
        <p:nvSpPr>
          <p:cNvPr id="58"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fr-FR" sz="3200" b="0" strike="noStrike" spc="-1">
              <a:latin typeface="Arial"/>
            </a:endParaRPr>
          </a:p>
        </p:txBody>
      </p:sp>
      <p:sp>
        <p:nvSpPr>
          <p:cNvPr id="59"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7" name="PlaceHolder 2"/>
          <p:cNvSpPr>
            <a:spLocks noGrp="1"/>
          </p:cNvSpPr>
          <p:nvPr>
            <p:ph type="subTitle"/>
          </p:nvPr>
        </p:nvSpPr>
        <p:spPr>
          <a:xfrm>
            <a:off x="457200" y="1604520"/>
            <a:ext cx="8229240" cy="397728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61"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fr-FR" sz="3200" b="0" strike="noStrike" spc="-1">
              <a:latin typeface="Arial"/>
            </a:endParaRPr>
          </a:p>
        </p:txBody>
      </p:sp>
      <p:sp>
        <p:nvSpPr>
          <p:cNvPr id="62"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fr-FR" sz="3200" b="0" strike="noStrike" spc="-1">
              <a:latin typeface="Arial"/>
            </a:endParaRPr>
          </a:p>
        </p:txBody>
      </p:sp>
      <p:sp>
        <p:nvSpPr>
          <p:cNvPr id="63"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65"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fr-FR" sz="3200" b="0" strike="noStrike" spc="-1">
              <a:latin typeface="Arial"/>
            </a:endParaRPr>
          </a:p>
        </p:txBody>
      </p:sp>
      <p:sp>
        <p:nvSpPr>
          <p:cNvPr id="66"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fr-FR" sz="3200" b="0" strike="noStrike" spc="-1">
              <a:latin typeface="Arial"/>
            </a:endParaRPr>
          </a:p>
        </p:txBody>
      </p:sp>
      <p:sp>
        <p:nvSpPr>
          <p:cNvPr id="67"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69"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fr-FR" sz="3200" b="0" strike="noStrike" spc="-1">
              <a:latin typeface="Arial"/>
            </a:endParaRPr>
          </a:p>
        </p:txBody>
      </p:sp>
      <p:sp>
        <p:nvSpPr>
          <p:cNvPr id="70"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72"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fr-FR" sz="3200" b="0" strike="noStrike" spc="-1">
              <a:latin typeface="Arial"/>
            </a:endParaRPr>
          </a:p>
        </p:txBody>
      </p:sp>
      <p:sp>
        <p:nvSpPr>
          <p:cNvPr id="73"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fr-FR" sz="3200" b="0" strike="noStrike" spc="-1">
              <a:latin typeface="Arial"/>
            </a:endParaRPr>
          </a:p>
        </p:txBody>
      </p:sp>
      <p:sp>
        <p:nvSpPr>
          <p:cNvPr id="74"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fr-FR" sz="3200" b="0" strike="noStrike" spc="-1">
              <a:latin typeface="Arial"/>
            </a:endParaRPr>
          </a:p>
        </p:txBody>
      </p:sp>
      <p:sp>
        <p:nvSpPr>
          <p:cNvPr id="75"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77"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fr-FR" sz="3200" b="0" strike="noStrike" spc="-1">
              <a:latin typeface="Arial"/>
            </a:endParaRPr>
          </a:p>
        </p:txBody>
      </p:sp>
      <p:sp>
        <p:nvSpPr>
          <p:cNvPr id="78"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fr-FR" sz="3200" b="0" strike="noStrike" spc="-1">
              <a:latin typeface="Arial"/>
            </a:endParaRPr>
          </a:p>
        </p:txBody>
      </p:sp>
      <p:sp>
        <p:nvSpPr>
          <p:cNvPr id="79"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fr-FR" sz="3200" b="0" strike="noStrike" spc="-1">
              <a:latin typeface="Arial"/>
            </a:endParaRPr>
          </a:p>
        </p:txBody>
      </p:sp>
      <p:sp>
        <p:nvSpPr>
          <p:cNvPr id="80"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fr-FR" sz="3200" b="0" strike="noStrike" spc="-1">
              <a:latin typeface="Arial"/>
            </a:endParaRPr>
          </a:p>
        </p:txBody>
      </p:sp>
      <p:sp>
        <p:nvSpPr>
          <p:cNvPr id="81"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fr-FR" sz="3200" b="0" strike="noStrike" spc="-1">
              <a:latin typeface="Arial"/>
            </a:endParaRPr>
          </a:p>
        </p:txBody>
      </p:sp>
      <p:sp>
        <p:nvSpPr>
          <p:cNvPr id="82"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9"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90" name="PlaceHolder 2"/>
          <p:cNvSpPr>
            <a:spLocks noGrp="1"/>
          </p:cNvSpPr>
          <p:nvPr>
            <p:ph type="subTitle"/>
          </p:nvPr>
        </p:nvSpPr>
        <p:spPr>
          <a:xfrm>
            <a:off x="457200" y="1604520"/>
            <a:ext cx="8229240" cy="397728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92"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3"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94"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fr-FR" sz="3200" b="0" strike="noStrike" spc="-1">
              <a:latin typeface="Arial"/>
            </a:endParaRPr>
          </a:p>
        </p:txBody>
      </p:sp>
      <p:sp>
        <p:nvSpPr>
          <p:cNvPr id="95"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6"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9"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7" name="PlaceHolder 1"/>
          <p:cNvSpPr>
            <a:spLocks noGrp="1"/>
          </p:cNvSpPr>
          <p:nvPr>
            <p:ph type="subTitle"/>
          </p:nvPr>
        </p:nvSpPr>
        <p:spPr>
          <a:xfrm>
            <a:off x="457200" y="273600"/>
            <a:ext cx="8229240" cy="530784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99"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fr-FR" sz="3200" b="0" strike="noStrike" spc="-1">
              <a:latin typeface="Arial"/>
            </a:endParaRPr>
          </a:p>
        </p:txBody>
      </p:sp>
      <p:sp>
        <p:nvSpPr>
          <p:cNvPr id="100"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fr-FR" sz="3200" b="0" strike="noStrike" spc="-1">
              <a:latin typeface="Arial"/>
            </a:endParaRPr>
          </a:p>
        </p:txBody>
      </p:sp>
      <p:sp>
        <p:nvSpPr>
          <p:cNvPr id="101"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103"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fr-FR" sz="3200" b="0" strike="noStrike" spc="-1">
              <a:latin typeface="Arial"/>
            </a:endParaRPr>
          </a:p>
        </p:txBody>
      </p:sp>
      <p:sp>
        <p:nvSpPr>
          <p:cNvPr id="104"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fr-FR" sz="3200" b="0" strike="noStrike" spc="-1">
              <a:latin typeface="Arial"/>
            </a:endParaRPr>
          </a:p>
        </p:txBody>
      </p:sp>
      <p:sp>
        <p:nvSpPr>
          <p:cNvPr id="105"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107"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fr-FR" sz="3200" b="0" strike="noStrike" spc="-1">
              <a:latin typeface="Arial"/>
            </a:endParaRPr>
          </a:p>
        </p:txBody>
      </p:sp>
      <p:sp>
        <p:nvSpPr>
          <p:cNvPr id="108"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fr-FR" sz="3200" b="0" strike="noStrike" spc="-1">
              <a:latin typeface="Arial"/>
            </a:endParaRPr>
          </a:p>
        </p:txBody>
      </p:sp>
      <p:sp>
        <p:nvSpPr>
          <p:cNvPr id="109"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10"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111"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fr-FR" sz="3200" b="0" strike="noStrike" spc="-1">
              <a:latin typeface="Arial"/>
            </a:endParaRPr>
          </a:p>
        </p:txBody>
      </p:sp>
      <p:sp>
        <p:nvSpPr>
          <p:cNvPr id="112"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114"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fr-FR" sz="3200" b="0" strike="noStrike" spc="-1">
              <a:latin typeface="Arial"/>
            </a:endParaRPr>
          </a:p>
        </p:txBody>
      </p:sp>
      <p:sp>
        <p:nvSpPr>
          <p:cNvPr id="11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fr-FR" sz="3200" b="0" strike="noStrike" spc="-1">
              <a:latin typeface="Arial"/>
            </a:endParaRPr>
          </a:p>
        </p:txBody>
      </p:sp>
      <p:sp>
        <p:nvSpPr>
          <p:cNvPr id="116"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fr-FR" sz="3200" b="0" strike="noStrike" spc="-1">
              <a:latin typeface="Arial"/>
            </a:endParaRPr>
          </a:p>
        </p:txBody>
      </p:sp>
      <p:sp>
        <p:nvSpPr>
          <p:cNvPr id="117"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8"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119"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fr-FR" sz="3200" b="0" strike="noStrike" spc="-1">
              <a:latin typeface="Arial"/>
            </a:endParaRPr>
          </a:p>
        </p:txBody>
      </p:sp>
      <p:sp>
        <p:nvSpPr>
          <p:cNvPr id="120"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fr-FR" sz="3200" b="0" strike="noStrike" spc="-1">
              <a:latin typeface="Arial"/>
            </a:endParaRPr>
          </a:p>
        </p:txBody>
      </p:sp>
      <p:sp>
        <p:nvSpPr>
          <p:cNvPr id="121"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fr-FR" sz="3200" b="0" strike="noStrike" spc="-1">
              <a:latin typeface="Arial"/>
            </a:endParaRPr>
          </a:p>
        </p:txBody>
      </p:sp>
      <p:sp>
        <p:nvSpPr>
          <p:cNvPr id="122"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fr-FR" sz="3200" b="0" strike="noStrike" spc="-1">
              <a:latin typeface="Arial"/>
            </a:endParaRPr>
          </a:p>
        </p:txBody>
      </p:sp>
      <p:sp>
        <p:nvSpPr>
          <p:cNvPr id="123"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fr-FR" sz="3200" b="0" strike="noStrike" spc="-1">
              <a:latin typeface="Arial"/>
            </a:endParaRPr>
          </a:p>
        </p:txBody>
      </p:sp>
      <p:sp>
        <p:nvSpPr>
          <p:cNvPr id="124"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30"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131" name="PlaceHolder 2"/>
          <p:cNvSpPr>
            <a:spLocks noGrp="1"/>
          </p:cNvSpPr>
          <p:nvPr>
            <p:ph type="subTitle"/>
          </p:nvPr>
        </p:nvSpPr>
        <p:spPr>
          <a:xfrm>
            <a:off x="457200" y="1604520"/>
            <a:ext cx="8229240" cy="397728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32"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133"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11"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fr-FR" sz="3200" b="0" strike="noStrike" spc="-1">
              <a:latin typeface="Arial"/>
            </a:endParaRPr>
          </a:p>
        </p:txBody>
      </p:sp>
      <p:sp>
        <p:nvSpPr>
          <p:cNvPr id="12"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4"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135"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fr-FR" sz="3200" b="0" strike="noStrike" spc="-1">
              <a:latin typeface="Arial"/>
            </a:endParaRPr>
          </a:p>
        </p:txBody>
      </p:sp>
      <p:sp>
        <p:nvSpPr>
          <p:cNvPr id="136"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7"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8" name="PlaceHolder 1"/>
          <p:cNvSpPr>
            <a:spLocks noGrp="1"/>
          </p:cNvSpPr>
          <p:nvPr>
            <p:ph type="subTitle"/>
          </p:nvPr>
        </p:nvSpPr>
        <p:spPr>
          <a:xfrm>
            <a:off x="457200" y="273600"/>
            <a:ext cx="8229240" cy="530784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9"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14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fr-FR" sz="3200" b="0" strike="noStrike" spc="-1">
              <a:latin typeface="Arial"/>
            </a:endParaRPr>
          </a:p>
        </p:txBody>
      </p:sp>
      <p:sp>
        <p:nvSpPr>
          <p:cNvPr id="141"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fr-FR" sz="3200" b="0" strike="noStrike" spc="-1">
              <a:latin typeface="Arial"/>
            </a:endParaRPr>
          </a:p>
        </p:txBody>
      </p:sp>
      <p:sp>
        <p:nvSpPr>
          <p:cNvPr id="142"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43"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144"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fr-FR" sz="3200" b="0" strike="noStrike" spc="-1">
              <a:latin typeface="Arial"/>
            </a:endParaRPr>
          </a:p>
        </p:txBody>
      </p:sp>
      <p:sp>
        <p:nvSpPr>
          <p:cNvPr id="14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fr-FR" sz="3200" b="0" strike="noStrike" spc="-1">
              <a:latin typeface="Arial"/>
            </a:endParaRPr>
          </a:p>
        </p:txBody>
      </p:sp>
      <p:sp>
        <p:nvSpPr>
          <p:cNvPr id="146"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47"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148"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fr-FR" sz="3200" b="0" strike="noStrike" spc="-1">
              <a:latin typeface="Arial"/>
            </a:endParaRPr>
          </a:p>
        </p:txBody>
      </p:sp>
      <p:sp>
        <p:nvSpPr>
          <p:cNvPr id="149"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fr-FR" sz="3200" b="0" strike="noStrike" spc="-1">
              <a:latin typeface="Arial"/>
            </a:endParaRPr>
          </a:p>
        </p:txBody>
      </p:sp>
      <p:sp>
        <p:nvSpPr>
          <p:cNvPr id="150"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51"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152"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fr-FR" sz="3200" b="0" strike="noStrike" spc="-1">
              <a:latin typeface="Arial"/>
            </a:endParaRPr>
          </a:p>
        </p:txBody>
      </p:sp>
      <p:sp>
        <p:nvSpPr>
          <p:cNvPr id="153"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54"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155"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fr-FR" sz="3200" b="0" strike="noStrike" spc="-1">
              <a:latin typeface="Arial"/>
            </a:endParaRPr>
          </a:p>
        </p:txBody>
      </p:sp>
      <p:sp>
        <p:nvSpPr>
          <p:cNvPr id="156"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fr-FR" sz="3200" b="0" strike="noStrike" spc="-1">
              <a:latin typeface="Arial"/>
            </a:endParaRPr>
          </a:p>
        </p:txBody>
      </p:sp>
      <p:sp>
        <p:nvSpPr>
          <p:cNvPr id="157"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fr-FR" sz="3200" b="0" strike="noStrike" spc="-1">
              <a:latin typeface="Arial"/>
            </a:endParaRPr>
          </a:p>
        </p:txBody>
      </p:sp>
      <p:sp>
        <p:nvSpPr>
          <p:cNvPr id="158"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59"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160"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fr-FR" sz="3200" b="0" strike="noStrike" spc="-1">
              <a:latin typeface="Arial"/>
            </a:endParaRPr>
          </a:p>
        </p:txBody>
      </p:sp>
      <p:sp>
        <p:nvSpPr>
          <p:cNvPr id="161"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fr-FR" sz="3200" b="0" strike="noStrike" spc="-1">
              <a:latin typeface="Arial"/>
            </a:endParaRPr>
          </a:p>
        </p:txBody>
      </p:sp>
      <p:sp>
        <p:nvSpPr>
          <p:cNvPr id="162"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fr-FR" sz="3200" b="0" strike="noStrike" spc="-1">
              <a:latin typeface="Arial"/>
            </a:endParaRPr>
          </a:p>
        </p:txBody>
      </p:sp>
      <p:sp>
        <p:nvSpPr>
          <p:cNvPr id="163"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fr-FR" sz="3200" b="0" strike="noStrike" spc="-1">
              <a:latin typeface="Arial"/>
            </a:endParaRPr>
          </a:p>
        </p:txBody>
      </p:sp>
      <p:sp>
        <p:nvSpPr>
          <p:cNvPr id="164"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fr-FR" sz="3200" b="0" strike="noStrike" spc="-1">
              <a:latin typeface="Arial"/>
            </a:endParaRPr>
          </a:p>
        </p:txBody>
      </p:sp>
      <p:sp>
        <p:nvSpPr>
          <p:cNvPr id="165"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457200" y="273600"/>
            <a:ext cx="8229240" cy="530784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16"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fr-FR" sz="3200" b="0" strike="noStrike" spc="-1">
              <a:latin typeface="Arial"/>
            </a:endParaRPr>
          </a:p>
        </p:txBody>
      </p:sp>
      <p:sp>
        <p:nvSpPr>
          <p:cNvPr id="17"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fr-FR" sz="3200" b="0" strike="noStrike" spc="-1">
              <a:latin typeface="Arial"/>
            </a:endParaRPr>
          </a:p>
        </p:txBody>
      </p:sp>
      <p:sp>
        <p:nvSpPr>
          <p:cNvPr id="18"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20"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fr-FR" sz="3200" b="0" strike="noStrike" spc="-1">
              <a:latin typeface="Arial"/>
            </a:endParaRPr>
          </a:p>
        </p:txBody>
      </p:sp>
      <p:sp>
        <p:nvSpPr>
          <p:cNvPr id="2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fr-FR" sz="3200" b="0" strike="noStrike" spc="-1">
              <a:latin typeface="Arial"/>
            </a:endParaRPr>
          </a:p>
        </p:txBody>
      </p:sp>
      <p:sp>
        <p:nvSpPr>
          <p:cNvPr id="22"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24"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fr-FR" sz="3200" b="0" strike="noStrike" spc="-1">
              <a:latin typeface="Arial"/>
            </a:endParaRPr>
          </a:p>
        </p:txBody>
      </p:sp>
      <p:sp>
        <p:nvSpPr>
          <p:cNvPr id="2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fr-FR" sz="3200" b="0" strike="noStrike" spc="-1">
              <a:latin typeface="Arial"/>
            </a:endParaRPr>
          </a:p>
        </p:txBody>
      </p:sp>
      <p:sp>
        <p:nvSpPr>
          <p:cNvPr id="26"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blipFill>
        <a:effectLst/>
      </p:bgPr>
    </p:bg>
    <p:spTree>
      <p:nvGrpSpPr>
        <p:cNvPr id="1" name=""/>
        <p:cNvGrpSpPr/>
        <p:nvPr/>
      </p:nvGrpSpPr>
      <p:grpSpPr>
        <a:xfrm>
          <a:off x="0" y="0"/>
          <a:ext cx="0" cy="0"/>
          <a:chOff x="0" y="0"/>
          <a:chExt cx="0" cy="0"/>
        </a:xfrm>
      </p:grpSpPr>
      <p:sp>
        <p:nvSpPr>
          <p:cNvPr id="6" name="Connecteur droit 6"/>
          <p:cNvSpPr/>
          <p:nvPr/>
        </p:nvSpPr>
        <p:spPr>
          <a:xfrm>
            <a:off x="514080" y="1050840"/>
            <a:ext cx="8629920" cy="2160"/>
          </a:xfrm>
          <a:prstGeom prst="line">
            <a:avLst/>
          </a:prstGeom>
          <a:ln w="9525">
            <a:solidFill>
              <a:srgbClr val="F0A22E"/>
            </a:solidFill>
            <a:round/>
          </a:ln>
        </p:spPr>
        <p:style>
          <a:lnRef idx="0">
            <a:scrgbClr r="0" g="0" b="0"/>
          </a:lnRef>
          <a:fillRef idx="0">
            <a:scrgbClr r="0" g="0" b="0"/>
          </a:fillRef>
          <a:effectRef idx="0">
            <a:scrgbClr r="0" g="0" b="0"/>
          </a:effectRef>
          <a:fontRef idx="minor"/>
        </p:style>
      </p:sp>
      <p:sp>
        <p:nvSpPr>
          <p:cNvPr id="7" name="Connecteur droit 8"/>
          <p:cNvSpPr/>
          <p:nvPr/>
        </p:nvSpPr>
        <p:spPr>
          <a:xfrm>
            <a:off x="514080" y="1050840"/>
            <a:ext cx="8629920" cy="2160"/>
          </a:xfrm>
          <a:prstGeom prst="line">
            <a:avLst/>
          </a:prstGeom>
          <a:ln w="9525">
            <a:solidFill>
              <a:srgbClr val="F0A22E"/>
            </a:solidFill>
            <a:round/>
          </a:ln>
        </p:spPr>
        <p:style>
          <a:lnRef idx="0">
            <a:scrgbClr r="0" g="0" b="0"/>
          </a:lnRef>
          <a:fillRef idx="0">
            <a:scrgbClr r="0" g="0" b="0"/>
          </a:fillRef>
          <a:effectRef idx="0">
            <a:scrgbClr r="0" g="0" b="0"/>
          </a:effectRef>
          <a:fontRef idx="minor"/>
        </p:style>
      </p:sp>
      <p:sp>
        <p:nvSpPr>
          <p:cNvPr id="2" name="Connecteur droit 11"/>
          <p:cNvSpPr/>
          <p:nvPr/>
        </p:nvSpPr>
        <p:spPr>
          <a:xfrm>
            <a:off x="514080" y="1057680"/>
            <a:ext cx="8629920" cy="2520"/>
          </a:xfrm>
          <a:prstGeom prst="line">
            <a:avLst/>
          </a:prstGeom>
          <a:ln w="9525">
            <a:solidFill>
              <a:srgbClr val="F0A22E"/>
            </a:solidFill>
            <a:round/>
          </a:ln>
        </p:spPr>
        <p:style>
          <a:lnRef idx="0">
            <a:scrgbClr r="0" g="0" b="0"/>
          </a:lnRef>
          <a:fillRef idx="0">
            <a:scrgbClr r="0" g="0" b="0"/>
          </a:fillRef>
          <a:effectRef idx="0">
            <a:scrgbClr r="0" g="0" b="0"/>
          </a:effectRef>
          <a:fontRef idx="minor"/>
        </p:style>
      </p:sp>
      <p:sp>
        <p:nvSpPr>
          <p:cNvPr id="3" name="Connecteur droit 6"/>
          <p:cNvSpPr/>
          <p:nvPr/>
        </p:nvSpPr>
        <p:spPr>
          <a:xfrm>
            <a:off x="514080" y="5349600"/>
            <a:ext cx="8629920" cy="2520"/>
          </a:xfrm>
          <a:prstGeom prst="line">
            <a:avLst/>
          </a:prstGeom>
          <a:ln w="9525">
            <a:solidFill>
              <a:srgbClr val="F0A22E"/>
            </a:solidFill>
            <a:round/>
          </a:ln>
        </p:spPr>
        <p:style>
          <a:lnRef idx="0">
            <a:scrgbClr r="0" g="0" b="0"/>
          </a:lnRef>
          <a:fillRef idx="0">
            <a:scrgbClr r="0" g="0" b="0"/>
          </a:fillRef>
          <a:effectRef idx="0">
            <a:scrgbClr r="0" g="0" b="0"/>
          </a:effectRef>
          <a:fontRef idx="minor"/>
        </p:style>
      </p:sp>
      <p:sp>
        <p:nvSpPr>
          <p:cNvPr id="4"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r>
              <a:rPr lang="fr-FR" sz="4400" b="0" strike="noStrike" spc="-1">
                <a:latin typeface="Arial"/>
              </a:rPr>
              <a:t>Cliquez pour éditer le format du texte-titre</a:t>
            </a:r>
          </a:p>
        </p:txBody>
      </p:sp>
      <p:sp>
        <p:nvSpPr>
          <p:cNvPr id="5"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fr-FR" sz="3200" b="0" strike="noStrike" spc="-1">
                <a:latin typeface="Arial"/>
              </a:rPr>
              <a:t>Cliquez pour éditer le format du plan de texte</a:t>
            </a:r>
          </a:p>
          <a:p>
            <a:pPr marL="864000" lvl="1" indent="-324000">
              <a:spcBef>
                <a:spcPts val="1134"/>
              </a:spcBef>
              <a:buClr>
                <a:srgbClr val="000000"/>
              </a:buClr>
              <a:buSzPct val="75000"/>
              <a:buFont typeface="Symbol" charset="2"/>
              <a:buChar char=""/>
            </a:pPr>
            <a:r>
              <a:rPr lang="fr-FR" sz="2800" b="0" strike="noStrike" spc="-1">
                <a:latin typeface="Arial"/>
              </a:rPr>
              <a:t>Second niveau de plan</a:t>
            </a:r>
          </a:p>
          <a:p>
            <a:pPr marL="1296000" lvl="2" indent="-288000">
              <a:spcBef>
                <a:spcPts val="850"/>
              </a:spcBef>
              <a:buClr>
                <a:srgbClr val="000000"/>
              </a:buClr>
              <a:buSzPct val="45000"/>
              <a:buFont typeface="Wingdings" charset="2"/>
              <a:buChar char=""/>
            </a:pPr>
            <a:r>
              <a:rPr lang="fr-FR" sz="2400" b="0" strike="noStrike" spc="-1">
                <a:latin typeface="Arial"/>
              </a:rPr>
              <a:t>Troisième niveau de plan</a:t>
            </a:r>
          </a:p>
          <a:p>
            <a:pPr marL="1728000" lvl="3" indent="-216000">
              <a:spcBef>
                <a:spcPts val="567"/>
              </a:spcBef>
              <a:buClr>
                <a:srgbClr val="000000"/>
              </a:buClr>
              <a:buSzPct val="75000"/>
              <a:buFont typeface="Symbol" charset="2"/>
              <a:buChar char=""/>
            </a:pPr>
            <a:r>
              <a:rPr lang="fr-FR" sz="2000" b="0" strike="noStrike" spc="-1">
                <a:latin typeface="Arial"/>
              </a:rPr>
              <a:t>Quatrième niveau de plan</a:t>
            </a:r>
          </a:p>
          <a:p>
            <a:pPr marL="2160000" lvl="4" indent="-216000">
              <a:spcBef>
                <a:spcPts val="283"/>
              </a:spcBef>
              <a:buClr>
                <a:srgbClr val="000000"/>
              </a:buClr>
              <a:buSzPct val="45000"/>
              <a:buFont typeface="Wingdings" charset="2"/>
              <a:buChar char=""/>
            </a:pPr>
            <a:r>
              <a:rPr lang="fr-FR" sz="2000" b="0" strike="noStrike" spc="-1">
                <a:latin typeface="Arial"/>
              </a:rPr>
              <a:t>Cinquième niveau de plan</a:t>
            </a:r>
          </a:p>
          <a:p>
            <a:pPr marL="2592000" lvl="5" indent="-216000">
              <a:spcBef>
                <a:spcPts val="283"/>
              </a:spcBef>
              <a:buClr>
                <a:srgbClr val="000000"/>
              </a:buClr>
              <a:buSzPct val="45000"/>
              <a:buFont typeface="Wingdings" charset="2"/>
              <a:buChar char=""/>
            </a:pPr>
            <a:r>
              <a:rPr lang="fr-FR" sz="2000" b="0" strike="noStrike" spc="-1">
                <a:latin typeface="Arial"/>
              </a:rPr>
              <a:t>Sixième niveau de plan</a:t>
            </a:r>
          </a:p>
          <a:p>
            <a:pPr marL="3024000" lvl="6" indent="-216000">
              <a:spcBef>
                <a:spcPts val="283"/>
              </a:spcBef>
              <a:buClr>
                <a:srgbClr val="000000"/>
              </a:buClr>
              <a:buSzPct val="45000"/>
              <a:buFont typeface="Wingdings" charset="2"/>
              <a:buChar char=""/>
            </a:pPr>
            <a:r>
              <a:rPr lang="fr-FR" sz="2000" b="0" strike="noStrike" spc="-1">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blipFill>
        <a:effectLst/>
      </p:bgPr>
    </p:bg>
    <p:spTree>
      <p:nvGrpSpPr>
        <p:cNvPr id="1" name=""/>
        <p:cNvGrpSpPr/>
        <p:nvPr/>
      </p:nvGrpSpPr>
      <p:grpSpPr>
        <a:xfrm>
          <a:off x="0" y="0"/>
          <a:ext cx="0" cy="0"/>
          <a:chOff x="0" y="0"/>
          <a:chExt cx="0" cy="0"/>
        </a:xfrm>
      </p:grpSpPr>
      <p:sp>
        <p:nvSpPr>
          <p:cNvPr id="42" name="Connecteur droit 6"/>
          <p:cNvSpPr/>
          <p:nvPr/>
        </p:nvSpPr>
        <p:spPr>
          <a:xfrm>
            <a:off x="514080" y="1050840"/>
            <a:ext cx="8629920" cy="2160"/>
          </a:xfrm>
          <a:prstGeom prst="line">
            <a:avLst/>
          </a:prstGeom>
          <a:ln w="9525">
            <a:solidFill>
              <a:srgbClr val="F0A22E"/>
            </a:solidFill>
            <a:round/>
          </a:ln>
        </p:spPr>
        <p:style>
          <a:lnRef idx="0">
            <a:scrgbClr r="0" g="0" b="0"/>
          </a:lnRef>
          <a:fillRef idx="0">
            <a:scrgbClr r="0" g="0" b="0"/>
          </a:fillRef>
          <a:effectRef idx="0">
            <a:scrgbClr r="0" g="0" b="0"/>
          </a:effectRef>
          <a:fontRef idx="minor"/>
        </p:style>
      </p:sp>
      <p:sp>
        <p:nvSpPr>
          <p:cNvPr id="43" name="Connecteur droit 8"/>
          <p:cNvSpPr/>
          <p:nvPr/>
        </p:nvSpPr>
        <p:spPr>
          <a:xfrm>
            <a:off x="514080" y="1050840"/>
            <a:ext cx="8629920" cy="2160"/>
          </a:xfrm>
          <a:prstGeom prst="line">
            <a:avLst/>
          </a:prstGeom>
          <a:ln w="9525">
            <a:solidFill>
              <a:srgbClr val="F0A22E"/>
            </a:solidFill>
            <a:round/>
          </a:ln>
        </p:spPr>
        <p:style>
          <a:lnRef idx="0">
            <a:scrgbClr r="0" g="0" b="0"/>
          </a:lnRef>
          <a:fillRef idx="0">
            <a:scrgbClr r="0" g="0" b="0"/>
          </a:fillRef>
          <a:effectRef idx="0">
            <a:scrgbClr r="0" g="0" b="0"/>
          </a:effectRef>
          <a:fontRef idx="minor"/>
        </p:style>
      </p:sp>
      <p:sp>
        <p:nvSpPr>
          <p:cNvPr id="44" name="Connecteur droit 11"/>
          <p:cNvSpPr/>
          <p:nvPr/>
        </p:nvSpPr>
        <p:spPr>
          <a:xfrm>
            <a:off x="514080" y="1057680"/>
            <a:ext cx="8629920" cy="2520"/>
          </a:xfrm>
          <a:prstGeom prst="line">
            <a:avLst/>
          </a:prstGeom>
          <a:ln w="9525">
            <a:solidFill>
              <a:srgbClr val="F0A22E"/>
            </a:solidFill>
            <a:round/>
          </a:ln>
        </p:spPr>
        <p:style>
          <a:lnRef idx="0">
            <a:scrgbClr r="0" g="0" b="0"/>
          </a:lnRef>
          <a:fillRef idx="0">
            <a:scrgbClr r="0" g="0" b="0"/>
          </a:fillRef>
          <a:effectRef idx="0">
            <a:scrgbClr r="0" g="0" b="0"/>
          </a:effectRef>
          <a:fontRef idx="minor"/>
        </p:style>
      </p:sp>
      <p:sp>
        <p:nvSpPr>
          <p:cNvPr id="45"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r>
              <a:rPr lang="fr-FR" sz="4400" b="0" strike="noStrike" spc="-1">
                <a:latin typeface="Arial"/>
              </a:rPr>
              <a:t>Cliquez pour éditer le format du texte-titre</a:t>
            </a:r>
          </a:p>
        </p:txBody>
      </p:sp>
      <p:sp>
        <p:nvSpPr>
          <p:cNvPr id="46"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fr-FR" sz="3200" b="0" strike="noStrike" spc="-1">
                <a:latin typeface="Arial"/>
              </a:rPr>
              <a:t>Cliquez pour éditer le format du plan de texte</a:t>
            </a:r>
          </a:p>
          <a:p>
            <a:pPr marL="864000" lvl="1" indent="-324000">
              <a:spcBef>
                <a:spcPts val="1134"/>
              </a:spcBef>
              <a:buClr>
                <a:srgbClr val="000000"/>
              </a:buClr>
              <a:buSzPct val="75000"/>
              <a:buFont typeface="Symbol" charset="2"/>
              <a:buChar char=""/>
            </a:pPr>
            <a:r>
              <a:rPr lang="fr-FR" sz="2800" b="0" strike="noStrike" spc="-1">
                <a:latin typeface="Arial"/>
              </a:rPr>
              <a:t>Second niveau de plan</a:t>
            </a:r>
          </a:p>
          <a:p>
            <a:pPr marL="1296000" lvl="2" indent="-288000">
              <a:spcBef>
                <a:spcPts val="850"/>
              </a:spcBef>
              <a:buClr>
                <a:srgbClr val="000000"/>
              </a:buClr>
              <a:buSzPct val="45000"/>
              <a:buFont typeface="Wingdings" charset="2"/>
              <a:buChar char=""/>
            </a:pPr>
            <a:r>
              <a:rPr lang="fr-FR" sz="2400" b="0" strike="noStrike" spc="-1">
                <a:latin typeface="Arial"/>
              </a:rPr>
              <a:t>Troisième niveau de plan</a:t>
            </a:r>
          </a:p>
          <a:p>
            <a:pPr marL="1728000" lvl="3" indent="-216000">
              <a:spcBef>
                <a:spcPts val="567"/>
              </a:spcBef>
              <a:buClr>
                <a:srgbClr val="000000"/>
              </a:buClr>
              <a:buSzPct val="75000"/>
              <a:buFont typeface="Symbol" charset="2"/>
              <a:buChar char=""/>
            </a:pPr>
            <a:r>
              <a:rPr lang="fr-FR" sz="2000" b="0" strike="noStrike" spc="-1">
                <a:latin typeface="Arial"/>
              </a:rPr>
              <a:t>Quatrième niveau de plan</a:t>
            </a:r>
          </a:p>
          <a:p>
            <a:pPr marL="2160000" lvl="4" indent="-216000">
              <a:spcBef>
                <a:spcPts val="283"/>
              </a:spcBef>
              <a:buClr>
                <a:srgbClr val="000000"/>
              </a:buClr>
              <a:buSzPct val="45000"/>
              <a:buFont typeface="Wingdings" charset="2"/>
              <a:buChar char=""/>
            </a:pPr>
            <a:r>
              <a:rPr lang="fr-FR" sz="2000" b="0" strike="noStrike" spc="-1">
                <a:latin typeface="Arial"/>
              </a:rPr>
              <a:t>Cinquième niveau de plan</a:t>
            </a:r>
          </a:p>
          <a:p>
            <a:pPr marL="2592000" lvl="5" indent="-216000">
              <a:spcBef>
                <a:spcPts val="283"/>
              </a:spcBef>
              <a:buClr>
                <a:srgbClr val="000000"/>
              </a:buClr>
              <a:buSzPct val="45000"/>
              <a:buFont typeface="Wingdings" charset="2"/>
              <a:buChar char=""/>
            </a:pPr>
            <a:r>
              <a:rPr lang="fr-FR" sz="2000" b="0" strike="noStrike" spc="-1">
                <a:latin typeface="Arial"/>
              </a:rPr>
              <a:t>Sixième niveau de plan</a:t>
            </a:r>
          </a:p>
          <a:p>
            <a:pPr marL="3024000" lvl="6" indent="-216000">
              <a:spcBef>
                <a:spcPts val="283"/>
              </a:spcBef>
              <a:buClr>
                <a:srgbClr val="000000"/>
              </a:buClr>
              <a:buSzPct val="45000"/>
              <a:buFont typeface="Wingdings" charset="2"/>
              <a:buChar char=""/>
            </a:pPr>
            <a:r>
              <a:rPr lang="fr-FR" sz="2000" b="0" strike="noStrike" spc="-1">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p:bodyStyle/>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blipFill>
        <a:effectLst/>
      </p:bgPr>
    </p:bg>
    <p:spTree>
      <p:nvGrpSpPr>
        <p:cNvPr id="1" name=""/>
        <p:cNvGrpSpPr/>
        <p:nvPr/>
      </p:nvGrpSpPr>
      <p:grpSpPr>
        <a:xfrm>
          <a:off x="0" y="0"/>
          <a:ext cx="0" cy="0"/>
          <a:chOff x="0" y="0"/>
          <a:chExt cx="0" cy="0"/>
        </a:xfrm>
      </p:grpSpPr>
      <p:sp>
        <p:nvSpPr>
          <p:cNvPr id="83" name="Connecteur droit 6"/>
          <p:cNvSpPr/>
          <p:nvPr/>
        </p:nvSpPr>
        <p:spPr>
          <a:xfrm>
            <a:off x="514080" y="1050840"/>
            <a:ext cx="8629920" cy="2160"/>
          </a:xfrm>
          <a:prstGeom prst="line">
            <a:avLst/>
          </a:prstGeom>
          <a:ln w="9525">
            <a:solidFill>
              <a:srgbClr val="F0A22E"/>
            </a:solidFill>
            <a:round/>
          </a:ln>
        </p:spPr>
        <p:style>
          <a:lnRef idx="0">
            <a:scrgbClr r="0" g="0" b="0"/>
          </a:lnRef>
          <a:fillRef idx="0">
            <a:scrgbClr r="0" g="0" b="0"/>
          </a:fillRef>
          <a:effectRef idx="0">
            <a:scrgbClr r="0" g="0" b="0"/>
          </a:effectRef>
          <a:fontRef idx="minor"/>
        </p:style>
      </p:sp>
      <p:sp>
        <p:nvSpPr>
          <p:cNvPr id="84" name="Connecteur droit 8"/>
          <p:cNvSpPr/>
          <p:nvPr/>
        </p:nvSpPr>
        <p:spPr>
          <a:xfrm>
            <a:off x="514080" y="1050840"/>
            <a:ext cx="8629920" cy="2160"/>
          </a:xfrm>
          <a:prstGeom prst="line">
            <a:avLst/>
          </a:prstGeom>
          <a:ln w="9525">
            <a:solidFill>
              <a:srgbClr val="F0A22E"/>
            </a:solidFill>
            <a:round/>
          </a:ln>
        </p:spPr>
        <p:style>
          <a:lnRef idx="0">
            <a:scrgbClr r="0" g="0" b="0"/>
          </a:lnRef>
          <a:fillRef idx="0">
            <a:scrgbClr r="0" g="0" b="0"/>
          </a:fillRef>
          <a:effectRef idx="0">
            <a:scrgbClr r="0" g="0" b="0"/>
          </a:effectRef>
          <a:fontRef idx="minor"/>
        </p:style>
      </p:sp>
      <p:sp>
        <p:nvSpPr>
          <p:cNvPr id="85" name="Connecteur droit 11"/>
          <p:cNvSpPr/>
          <p:nvPr/>
        </p:nvSpPr>
        <p:spPr>
          <a:xfrm>
            <a:off x="514080" y="1057680"/>
            <a:ext cx="8629920" cy="2520"/>
          </a:xfrm>
          <a:prstGeom prst="line">
            <a:avLst/>
          </a:prstGeom>
          <a:ln w="9525">
            <a:solidFill>
              <a:srgbClr val="F0A22E"/>
            </a:solidFill>
            <a:round/>
          </a:ln>
        </p:spPr>
        <p:style>
          <a:lnRef idx="0">
            <a:scrgbClr r="0" g="0" b="0"/>
          </a:lnRef>
          <a:fillRef idx="0">
            <a:scrgbClr r="0" g="0" b="0"/>
          </a:fillRef>
          <a:effectRef idx="0">
            <a:scrgbClr r="0" g="0" b="0"/>
          </a:effectRef>
          <a:fontRef idx="minor"/>
        </p:style>
      </p:sp>
      <p:sp>
        <p:nvSpPr>
          <p:cNvPr id="86" name="Connecteur droit 10"/>
          <p:cNvSpPr/>
          <p:nvPr/>
        </p:nvSpPr>
        <p:spPr>
          <a:xfrm>
            <a:off x="514080" y="6019560"/>
            <a:ext cx="8629920" cy="2520"/>
          </a:xfrm>
          <a:prstGeom prst="line">
            <a:avLst/>
          </a:prstGeom>
          <a:ln w="9525">
            <a:solidFill>
              <a:srgbClr val="F0A22E"/>
            </a:solidFill>
            <a:round/>
          </a:ln>
        </p:spPr>
        <p:style>
          <a:lnRef idx="0">
            <a:scrgbClr r="0" g="0" b="0"/>
          </a:lnRef>
          <a:fillRef idx="0">
            <a:scrgbClr r="0" g="0" b="0"/>
          </a:fillRef>
          <a:effectRef idx="0">
            <a:scrgbClr r="0" g="0" b="0"/>
          </a:effectRef>
          <a:fontRef idx="minor"/>
        </p:style>
      </p:sp>
      <p:sp>
        <p:nvSpPr>
          <p:cNvPr id="87"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r>
              <a:rPr lang="fr-FR" sz="4400" b="0" strike="noStrike" spc="-1">
                <a:latin typeface="Arial"/>
              </a:rPr>
              <a:t>Cliquez pour éditer le format du texte-titre</a:t>
            </a:r>
          </a:p>
        </p:txBody>
      </p:sp>
      <p:sp>
        <p:nvSpPr>
          <p:cNvPr id="88"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fr-FR" sz="3200" b="0" strike="noStrike" spc="-1">
                <a:latin typeface="Arial"/>
              </a:rPr>
              <a:t>Cliquez pour éditer le format du plan de texte</a:t>
            </a:r>
          </a:p>
          <a:p>
            <a:pPr marL="864000" lvl="1" indent="-324000">
              <a:spcBef>
                <a:spcPts val="1134"/>
              </a:spcBef>
              <a:buClr>
                <a:srgbClr val="000000"/>
              </a:buClr>
              <a:buSzPct val="75000"/>
              <a:buFont typeface="Symbol" charset="2"/>
              <a:buChar char=""/>
            </a:pPr>
            <a:r>
              <a:rPr lang="fr-FR" sz="2800" b="0" strike="noStrike" spc="-1">
                <a:latin typeface="Arial"/>
              </a:rPr>
              <a:t>Second niveau de plan</a:t>
            </a:r>
          </a:p>
          <a:p>
            <a:pPr marL="1296000" lvl="2" indent="-288000">
              <a:spcBef>
                <a:spcPts val="850"/>
              </a:spcBef>
              <a:buClr>
                <a:srgbClr val="000000"/>
              </a:buClr>
              <a:buSzPct val="45000"/>
              <a:buFont typeface="Wingdings" charset="2"/>
              <a:buChar char=""/>
            </a:pPr>
            <a:r>
              <a:rPr lang="fr-FR" sz="2400" b="0" strike="noStrike" spc="-1">
                <a:latin typeface="Arial"/>
              </a:rPr>
              <a:t>Troisième niveau de plan</a:t>
            </a:r>
          </a:p>
          <a:p>
            <a:pPr marL="1728000" lvl="3" indent="-216000">
              <a:spcBef>
                <a:spcPts val="567"/>
              </a:spcBef>
              <a:buClr>
                <a:srgbClr val="000000"/>
              </a:buClr>
              <a:buSzPct val="75000"/>
              <a:buFont typeface="Symbol" charset="2"/>
              <a:buChar char=""/>
            </a:pPr>
            <a:r>
              <a:rPr lang="fr-FR" sz="2000" b="0" strike="noStrike" spc="-1">
                <a:latin typeface="Arial"/>
              </a:rPr>
              <a:t>Quatrième niveau de plan</a:t>
            </a:r>
          </a:p>
          <a:p>
            <a:pPr marL="2160000" lvl="4" indent="-216000">
              <a:spcBef>
                <a:spcPts val="283"/>
              </a:spcBef>
              <a:buClr>
                <a:srgbClr val="000000"/>
              </a:buClr>
              <a:buSzPct val="45000"/>
              <a:buFont typeface="Wingdings" charset="2"/>
              <a:buChar char=""/>
            </a:pPr>
            <a:r>
              <a:rPr lang="fr-FR" sz="2000" b="0" strike="noStrike" spc="-1">
                <a:latin typeface="Arial"/>
              </a:rPr>
              <a:t>Cinquième niveau de plan</a:t>
            </a:r>
          </a:p>
          <a:p>
            <a:pPr marL="2592000" lvl="5" indent="-216000">
              <a:spcBef>
                <a:spcPts val="283"/>
              </a:spcBef>
              <a:buClr>
                <a:srgbClr val="000000"/>
              </a:buClr>
              <a:buSzPct val="45000"/>
              <a:buFont typeface="Wingdings" charset="2"/>
              <a:buChar char=""/>
            </a:pPr>
            <a:r>
              <a:rPr lang="fr-FR" sz="2000" b="0" strike="noStrike" spc="-1">
                <a:latin typeface="Arial"/>
              </a:rPr>
              <a:t>Sixième niveau de plan</a:t>
            </a:r>
          </a:p>
          <a:p>
            <a:pPr marL="3024000" lvl="6" indent="-216000">
              <a:spcBef>
                <a:spcPts val="283"/>
              </a:spcBef>
              <a:buClr>
                <a:srgbClr val="000000"/>
              </a:buClr>
              <a:buSzPct val="45000"/>
              <a:buFont typeface="Wingdings" charset="2"/>
              <a:buChar char=""/>
            </a:pPr>
            <a:r>
              <a:rPr lang="fr-FR" sz="2000" b="0" strike="noStrike" spc="-1">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p:bodyStyle/>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blipFill>
        <a:effectLst/>
      </p:bgPr>
    </p:bg>
    <p:spTree>
      <p:nvGrpSpPr>
        <p:cNvPr id="1" name=""/>
        <p:cNvGrpSpPr/>
        <p:nvPr/>
      </p:nvGrpSpPr>
      <p:grpSpPr>
        <a:xfrm>
          <a:off x="0" y="0"/>
          <a:ext cx="0" cy="0"/>
          <a:chOff x="0" y="0"/>
          <a:chExt cx="0" cy="0"/>
        </a:xfrm>
      </p:grpSpPr>
      <p:sp>
        <p:nvSpPr>
          <p:cNvPr id="125" name="Connecteur droit 6"/>
          <p:cNvSpPr/>
          <p:nvPr/>
        </p:nvSpPr>
        <p:spPr>
          <a:xfrm>
            <a:off x="514080" y="1050840"/>
            <a:ext cx="8629920" cy="2160"/>
          </a:xfrm>
          <a:prstGeom prst="line">
            <a:avLst/>
          </a:prstGeom>
          <a:ln w="9525">
            <a:solidFill>
              <a:srgbClr val="F0A22E"/>
            </a:solidFill>
            <a:round/>
          </a:ln>
        </p:spPr>
        <p:style>
          <a:lnRef idx="0">
            <a:scrgbClr r="0" g="0" b="0"/>
          </a:lnRef>
          <a:fillRef idx="0">
            <a:scrgbClr r="0" g="0" b="0"/>
          </a:fillRef>
          <a:effectRef idx="0">
            <a:scrgbClr r="0" g="0" b="0"/>
          </a:effectRef>
          <a:fontRef idx="minor"/>
        </p:style>
      </p:sp>
      <p:sp>
        <p:nvSpPr>
          <p:cNvPr id="126" name="Connecteur droit 8"/>
          <p:cNvSpPr/>
          <p:nvPr/>
        </p:nvSpPr>
        <p:spPr>
          <a:xfrm>
            <a:off x="514080" y="1050840"/>
            <a:ext cx="8629920" cy="2160"/>
          </a:xfrm>
          <a:prstGeom prst="line">
            <a:avLst/>
          </a:prstGeom>
          <a:ln w="9525">
            <a:solidFill>
              <a:srgbClr val="F0A22E"/>
            </a:solidFill>
            <a:round/>
          </a:ln>
        </p:spPr>
        <p:style>
          <a:lnRef idx="0">
            <a:scrgbClr r="0" g="0" b="0"/>
          </a:lnRef>
          <a:fillRef idx="0">
            <a:scrgbClr r="0" g="0" b="0"/>
          </a:fillRef>
          <a:effectRef idx="0">
            <a:scrgbClr r="0" g="0" b="0"/>
          </a:effectRef>
          <a:fontRef idx="minor"/>
        </p:style>
      </p:sp>
      <p:sp>
        <p:nvSpPr>
          <p:cNvPr id="127" name="Connecteur droit 11"/>
          <p:cNvSpPr/>
          <p:nvPr/>
        </p:nvSpPr>
        <p:spPr>
          <a:xfrm>
            <a:off x="514080" y="1057680"/>
            <a:ext cx="8629920" cy="2520"/>
          </a:xfrm>
          <a:prstGeom prst="line">
            <a:avLst/>
          </a:prstGeom>
          <a:ln w="9525">
            <a:solidFill>
              <a:srgbClr val="F0A22E"/>
            </a:solidFill>
            <a:round/>
          </a:ln>
        </p:spPr>
        <p:style>
          <a:lnRef idx="0">
            <a:scrgbClr r="0" g="0" b="0"/>
          </a:lnRef>
          <a:fillRef idx="0">
            <a:scrgbClr r="0" g="0" b="0"/>
          </a:fillRef>
          <a:effectRef idx="0">
            <a:scrgbClr r="0" g="0" b="0"/>
          </a:effectRef>
          <a:fontRef idx="minor"/>
        </p:style>
      </p:sp>
      <p:sp>
        <p:nvSpPr>
          <p:cNvPr id="128" name="PlaceHolder 1"/>
          <p:cNvSpPr>
            <a:spLocks noGrp="1"/>
          </p:cNvSpPr>
          <p:nvPr>
            <p:ph type="title"/>
          </p:nvPr>
        </p:nvSpPr>
        <p:spPr>
          <a:xfrm>
            <a:off x="457200" y="273600"/>
            <a:ext cx="8228880" cy="1144440"/>
          </a:xfrm>
          <a:prstGeom prst="rect">
            <a:avLst/>
          </a:prstGeom>
        </p:spPr>
        <p:txBody>
          <a:bodyPr lIns="0" tIns="0" rIns="0" bIns="0" anchor="ctr">
            <a:noAutofit/>
          </a:bodyPr>
          <a:lstStyle/>
          <a:p>
            <a:r>
              <a:rPr lang="fr-FR" sz="1800" b="0" strike="noStrike" spc="-1">
                <a:latin typeface="Arial"/>
              </a:rPr>
              <a:t>Cliquez pour éditer le format du texte-titre</a:t>
            </a:r>
          </a:p>
        </p:txBody>
      </p:sp>
      <p:sp>
        <p:nvSpPr>
          <p:cNvPr id="129"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fr-FR" sz="3200" b="0" strike="noStrike" spc="-1">
                <a:latin typeface="Arial"/>
              </a:rPr>
              <a:t>Cliquez pour éditer le format du plan de texte</a:t>
            </a:r>
          </a:p>
          <a:p>
            <a:pPr marL="864000" lvl="1" indent="-324000">
              <a:spcBef>
                <a:spcPts val="1134"/>
              </a:spcBef>
              <a:buClr>
                <a:srgbClr val="000000"/>
              </a:buClr>
              <a:buSzPct val="75000"/>
              <a:buFont typeface="Symbol" charset="2"/>
              <a:buChar char=""/>
            </a:pPr>
            <a:r>
              <a:rPr lang="fr-FR" sz="2800" b="0" strike="noStrike" spc="-1">
                <a:latin typeface="Arial"/>
              </a:rPr>
              <a:t>Second niveau de plan</a:t>
            </a:r>
          </a:p>
          <a:p>
            <a:pPr marL="1296000" lvl="2" indent="-288000">
              <a:spcBef>
                <a:spcPts val="850"/>
              </a:spcBef>
              <a:buClr>
                <a:srgbClr val="000000"/>
              </a:buClr>
              <a:buSzPct val="45000"/>
              <a:buFont typeface="Wingdings" charset="2"/>
              <a:buChar char=""/>
            </a:pPr>
            <a:r>
              <a:rPr lang="fr-FR" sz="2400" b="0" strike="noStrike" spc="-1">
                <a:latin typeface="Arial"/>
              </a:rPr>
              <a:t>Troisième niveau de plan</a:t>
            </a:r>
          </a:p>
          <a:p>
            <a:pPr marL="1728000" lvl="3" indent="-216000">
              <a:spcBef>
                <a:spcPts val="567"/>
              </a:spcBef>
              <a:buClr>
                <a:srgbClr val="000000"/>
              </a:buClr>
              <a:buSzPct val="75000"/>
              <a:buFont typeface="Symbol" charset="2"/>
              <a:buChar char=""/>
            </a:pPr>
            <a:r>
              <a:rPr lang="fr-FR" sz="2000" b="0" strike="noStrike" spc="-1">
                <a:latin typeface="Arial"/>
              </a:rPr>
              <a:t>Quatrième niveau de plan</a:t>
            </a:r>
          </a:p>
          <a:p>
            <a:pPr marL="2160000" lvl="4" indent="-216000">
              <a:spcBef>
                <a:spcPts val="283"/>
              </a:spcBef>
              <a:buClr>
                <a:srgbClr val="000000"/>
              </a:buClr>
              <a:buSzPct val="45000"/>
              <a:buFont typeface="Wingdings" charset="2"/>
              <a:buChar char=""/>
            </a:pPr>
            <a:r>
              <a:rPr lang="fr-FR" sz="2000" b="0" strike="noStrike" spc="-1">
                <a:latin typeface="Arial"/>
              </a:rPr>
              <a:t>Cinquième niveau de plan</a:t>
            </a:r>
          </a:p>
          <a:p>
            <a:pPr marL="2592000" lvl="5" indent="-216000">
              <a:spcBef>
                <a:spcPts val="283"/>
              </a:spcBef>
              <a:buClr>
                <a:srgbClr val="000000"/>
              </a:buClr>
              <a:buSzPct val="45000"/>
              <a:buFont typeface="Wingdings" charset="2"/>
              <a:buChar char=""/>
            </a:pPr>
            <a:r>
              <a:rPr lang="fr-FR" sz="2000" b="0" strike="noStrike" spc="-1">
                <a:latin typeface="Arial"/>
              </a:rPr>
              <a:t>Sixième niveau de plan</a:t>
            </a:r>
          </a:p>
          <a:p>
            <a:pPr marL="3024000" lvl="6" indent="-216000">
              <a:spcBef>
                <a:spcPts val="283"/>
              </a:spcBef>
              <a:buClr>
                <a:srgbClr val="000000"/>
              </a:buClr>
              <a:buSzPct val="45000"/>
              <a:buFont typeface="Wingdings" charset="2"/>
              <a:buChar char=""/>
            </a:pPr>
            <a:r>
              <a:rPr lang="fr-FR" sz="2000" b="0" strike="noStrike" spc="-1">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Titre 1"/>
          <p:cNvSpPr/>
          <p:nvPr/>
        </p:nvSpPr>
        <p:spPr>
          <a:xfrm>
            <a:off x="285720" y="2643182"/>
            <a:ext cx="8456400" cy="1220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fr-FR" sz="3600" b="0" strike="noStrike" cap="all" spc="-1" dirty="0">
                <a:solidFill>
                  <a:srgbClr val="4E3B30"/>
                </a:solidFill>
                <a:latin typeface="Franklin Gothic Medium"/>
                <a:ea typeface="DejaVu Sans"/>
              </a:rPr>
              <a:t>Réunion </a:t>
            </a:r>
            <a:r>
              <a:rPr lang="fr-FR" sz="3600" b="0" strike="noStrike" cap="all" spc="-1" dirty="0" smtClean="0">
                <a:solidFill>
                  <a:srgbClr val="4E3B30"/>
                </a:solidFill>
                <a:latin typeface="Franklin Gothic Medium"/>
                <a:ea typeface="DejaVu Sans"/>
              </a:rPr>
              <a:t>parents </a:t>
            </a:r>
          </a:p>
          <a:p>
            <a:pPr algn="ctr">
              <a:lnSpc>
                <a:spcPct val="100000"/>
              </a:lnSpc>
            </a:pPr>
            <a:r>
              <a:rPr lang="fr-FR" sz="3600" b="0" strike="noStrike" cap="all" spc="-1" dirty="0" smtClean="0">
                <a:solidFill>
                  <a:srgbClr val="4E3B30"/>
                </a:solidFill>
                <a:latin typeface="Franklin Gothic Medium"/>
                <a:ea typeface="DejaVu Sans"/>
              </a:rPr>
              <a:t>et personnels </a:t>
            </a:r>
            <a:r>
              <a:rPr lang="fr-FR" sz="3600" b="0" strike="noStrike" cap="all" spc="-1" dirty="0">
                <a:solidFill>
                  <a:srgbClr val="4E3B30"/>
                </a:solidFill>
                <a:latin typeface="Franklin Gothic Medium"/>
                <a:ea typeface="DejaVu Sans"/>
              </a:rPr>
              <a:t>élus au CA </a:t>
            </a:r>
            <a:endParaRPr lang="fr-FR" sz="3600" b="0" strike="noStrike" cap="all" spc="-1" dirty="0" smtClean="0">
              <a:solidFill>
                <a:srgbClr val="4E3B30"/>
              </a:solidFill>
              <a:latin typeface="Franklin Gothic Medium"/>
              <a:ea typeface="DejaVu Sans"/>
            </a:endParaRPr>
          </a:p>
          <a:p>
            <a:pPr algn="ctr">
              <a:lnSpc>
                <a:spcPct val="100000"/>
              </a:lnSpc>
            </a:pPr>
            <a:r>
              <a:rPr lang="fr-FR" sz="3600" b="0" strike="noStrike" cap="all" spc="-1" dirty="0" smtClean="0">
                <a:solidFill>
                  <a:srgbClr val="4E3B30"/>
                </a:solidFill>
                <a:latin typeface="Franklin Gothic Medium"/>
                <a:ea typeface="DejaVu Sans"/>
              </a:rPr>
              <a:t> </a:t>
            </a:r>
            <a:r>
              <a:rPr lang="fr-FR" sz="3600" b="0" strike="noStrike" cap="all" spc="-1" dirty="0">
                <a:solidFill>
                  <a:srgbClr val="4E3B30"/>
                </a:solidFill>
                <a:latin typeface="Franklin Gothic Medium"/>
                <a:ea typeface="DejaVu Sans"/>
              </a:rPr>
              <a:t>parents délégués de classe</a:t>
            </a:r>
            <a:endParaRPr lang="fr-FR" sz="3600" b="0" strike="noStrike" spc="-1" dirty="0">
              <a:latin typeface="Arial"/>
            </a:endParaRPr>
          </a:p>
        </p:txBody>
      </p:sp>
      <p:sp>
        <p:nvSpPr>
          <p:cNvPr id="167" name="Sous-titre 2"/>
          <p:cNvSpPr/>
          <p:nvPr/>
        </p:nvSpPr>
        <p:spPr>
          <a:xfrm>
            <a:off x="428596" y="1428736"/>
            <a:ext cx="8456400" cy="912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nSpc>
                <a:spcPct val="100000"/>
              </a:lnSpc>
              <a:spcBef>
                <a:spcPts val="479"/>
              </a:spcBef>
              <a:tabLst>
                <a:tab pos="0" algn="l"/>
              </a:tabLst>
            </a:pPr>
            <a:r>
              <a:rPr lang="fr-FR" sz="2400" b="0" strike="noStrike" spc="-1" dirty="0">
                <a:solidFill>
                  <a:srgbClr val="44342A"/>
                </a:solidFill>
                <a:latin typeface="Franklin Gothic Book"/>
                <a:ea typeface="DejaVu Sans"/>
              </a:rPr>
              <a:t>Jeudi 16 octobre 2025</a:t>
            </a:r>
            <a:endParaRPr lang="fr-FR" sz="2400" b="0" strike="noStrike" spc="-1" dirty="0">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Titre 1"/>
          <p:cNvSpPr/>
          <p:nvPr/>
        </p:nvSpPr>
        <p:spPr>
          <a:xfrm>
            <a:off x="457200" y="2709000"/>
            <a:ext cx="8685000" cy="839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fr-FR" sz="3600" b="0" strike="noStrike" cap="all" spc="-1">
                <a:solidFill>
                  <a:srgbClr val="4E3B30"/>
                </a:solidFill>
                <a:latin typeface="Franklin Gothic Medium"/>
                <a:ea typeface="DejaVu Sans"/>
              </a:rPr>
              <a:t>Des questions avant la 2</a:t>
            </a:r>
            <a:r>
              <a:rPr lang="fr-FR" sz="3600" b="0" strike="noStrike" cap="all" spc="-1" baseline="30000">
                <a:solidFill>
                  <a:srgbClr val="4E3B30"/>
                </a:solidFill>
                <a:latin typeface="Franklin Gothic Medium"/>
                <a:ea typeface="DejaVu Sans"/>
              </a:rPr>
              <a:t>ème</a:t>
            </a:r>
            <a:r>
              <a:rPr lang="fr-FR" sz="3600" b="0" strike="noStrike" cap="all" spc="-1">
                <a:solidFill>
                  <a:srgbClr val="4E3B30"/>
                </a:solidFill>
                <a:latin typeface="Franklin Gothic Medium"/>
                <a:ea typeface="DejaVu Sans"/>
              </a:rPr>
              <a:t> partie ?</a:t>
            </a:r>
            <a:endParaRPr lang="fr-FR" sz="3600" b="0" strike="noStrike" spc="-1">
              <a:latin typeface="Arial"/>
            </a:endParaRPr>
          </a:p>
        </p:txBody>
      </p:sp>
      <p:sp>
        <p:nvSpPr>
          <p:cNvPr id="197" name="Espace réservé du numéro de diapositive 2"/>
          <p:cNvSpPr/>
          <p:nvPr/>
        </p:nvSpPr>
        <p:spPr>
          <a:xfrm>
            <a:off x="8229600" y="6477120"/>
            <a:ext cx="760320" cy="242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gn="r">
              <a:lnSpc>
                <a:spcPct val="100000"/>
              </a:lnSpc>
            </a:pPr>
            <a:fld id="{F47878FD-A15D-4EEC-B616-0948EDE98A8C}" type="slidenum">
              <a:rPr lang="fr-FR" sz="1200" b="0" strike="noStrike" spc="-1">
                <a:solidFill>
                  <a:srgbClr val="D38E28"/>
                </a:solidFill>
                <a:latin typeface="Franklin Gothic Book"/>
                <a:ea typeface="DejaVu Sans"/>
              </a:rPr>
              <a:pPr algn="r">
                <a:lnSpc>
                  <a:spcPct val="100000"/>
                </a:lnSpc>
              </a:pPr>
              <a:t>10</a:t>
            </a:fld>
            <a:endParaRPr lang="fr-FR" sz="1200" b="0" strike="noStrike" spc="-1">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Sous-titre 2"/>
          <p:cNvSpPr/>
          <p:nvPr/>
        </p:nvSpPr>
        <p:spPr>
          <a:xfrm>
            <a:off x="827640" y="1412640"/>
            <a:ext cx="7785360" cy="2302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b">
            <a:normAutofit fontScale="95500"/>
          </a:bodyPr>
          <a:lstStyle/>
          <a:p>
            <a:pPr algn="ctr">
              <a:lnSpc>
                <a:spcPct val="100000"/>
              </a:lnSpc>
              <a:spcBef>
                <a:spcPts val="961"/>
              </a:spcBef>
              <a:tabLst>
                <a:tab pos="0" algn="l"/>
              </a:tabLst>
            </a:pPr>
            <a:r>
              <a:rPr lang="fr-FR" sz="4800" b="1" strike="noStrike" spc="-1">
                <a:solidFill>
                  <a:srgbClr val="85540A"/>
                </a:solidFill>
                <a:latin typeface="Franklin Gothic Book"/>
                <a:ea typeface="DejaVu Sans"/>
              </a:rPr>
              <a:t>Le rôle du délégué parent </a:t>
            </a:r>
            <a:endParaRPr lang="fr-FR" sz="4800" b="0" strike="noStrike" spc="-1">
              <a:latin typeface="Arial"/>
            </a:endParaRPr>
          </a:p>
          <a:p>
            <a:pPr algn="ctr">
              <a:lnSpc>
                <a:spcPct val="100000"/>
              </a:lnSpc>
              <a:spcBef>
                <a:spcPts val="961"/>
              </a:spcBef>
              <a:tabLst>
                <a:tab pos="0" algn="l"/>
              </a:tabLst>
            </a:pPr>
            <a:r>
              <a:rPr lang="fr-FR" sz="4800" b="1" strike="noStrike" spc="-1">
                <a:solidFill>
                  <a:srgbClr val="85540A"/>
                </a:solidFill>
                <a:latin typeface="Franklin Gothic Book"/>
                <a:ea typeface="DejaVu Sans"/>
              </a:rPr>
              <a:t>au conseil de classe</a:t>
            </a:r>
            <a:endParaRPr lang="fr-FR" sz="4800" b="0" strike="noStrike" spc="-1">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Titre 1"/>
          <p:cNvSpPr/>
          <p:nvPr/>
        </p:nvSpPr>
        <p:spPr>
          <a:xfrm>
            <a:off x="304920" y="457200"/>
            <a:ext cx="8685000" cy="836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fr-FR" sz="3600" b="1" strike="noStrike" cap="all" spc="-1">
                <a:solidFill>
                  <a:srgbClr val="4E3B30"/>
                </a:solidFill>
                <a:latin typeface="Franklin Gothic Book"/>
                <a:ea typeface="DejaVu Sans"/>
              </a:rPr>
              <a:t>Avant le conseil de classe</a:t>
            </a:r>
            <a:endParaRPr lang="fr-FR" sz="3600" b="0" strike="noStrike" spc="-1">
              <a:latin typeface="Arial"/>
            </a:endParaRPr>
          </a:p>
        </p:txBody>
      </p:sp>
      <p:sp>
        <p:nvSpPr>
          <p:cNvPr id="200" name="Espace réservé du contenu 2"/>
          <p:cNvSpPr/>
          <p:nvPr/>
        </p:nvSpPr>
        <p:spPr>
          <a:xfrm>
            <a:off x="304920" y="1554120"/>
            <a:ext cx="8685000" cy="4524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rmAutofit/>
          </a:bodyPr>
          <a:lstStyle/>
          <a:p>
            <a:pPr marL="343080" indent="-341280" algn="just">
              <a:lnSpc>
                <a:spcPct val="100000"/>
              </a:lnSpc>
              <a:spcBef>
                <a:spcPts val="561"/>
              </a:spcBef>
              <a:buClr>
                <a:srgbClr val="F0A22E"/>
              </a:buClr>
              <a:buSzPct val="70000"/>
              <a:buFont typeface="Wingdings 2" charset="2"/>
              <a:buChar char=""/>
            </a:pPr>
            <a:r>
              <a:rPr lang="fr-FR" sz="2000" b="0" strike="noStrike" spc="-1">
                <a:solidFill>
                  <a:srgbClr val="4E3B30"/>
                </a:solidFill>
                <a:latin typeface="Franklin Gothic Book"/>
                <a:ea typeface="DejaVu Sans"/>
              </a:rPr>
              <a:t>Récupérer la liste de classes et les coordonnées des parents d’élèves de la classe auprès du secrétariat de l’établissement (M. Kurek )</a:t>
            </a:r>
            <a:r>
              <a:rPr lang="fr-FR" sz="2800" b="0" strike="noStrike" spc="-1">
                <a:solidFill>
                  <a:srgbClr val="4E3B30"/>
                </a:solidFill>
                <a:latin typeface="Franklin Gothic Book"/>
                <a:ea typeface="DejaVu Sans"/>
              </a:rPr>
              <a:t> </a:t>
            </a:r>
            <a:endParaRPr lang="fr-FR" sz="2800" b="0" strike="noStrike" spc="-1">
              <a:latin typeface="Arial"/>
            </a:endParaRPr>
          </a:p>
          <a:p>
            <a:pPr algn="just">
              <a:lnSpc>
                <a:spcPct val="100000"/>
              </a:lnSpc>
              <a:spcBef>
                <a:spcPts val="561"/>
              </a:spcBef>
            </a:pPr>
            <a:endParaRPr lang="fr-FR" sz="2800" b="0" strike="noStrike" spc="-1">
              <a:latin typeface="Arial"/>
            </a:endParaRPr>
          </a:p>
          <a:p>
            <a:pPr marL="343080" indent="-341280" algn="just">
              <a:lnSpc>
                <a:spcPct val="100000"/>
              </a:lnSpc>
              <a:spcBef>
                <a:spcPts val="400"/>
              </a:spcBef>
              <a:buClr>
                <a:srgbClr val="F0A22E"/>
              </a:buClr>
              <a:buSzPct val="70000"/>
              <a:buFont typeface="Wingdings 2" charset="2"/>
              <a:buChar char=""/>
            </a:pPr>
            <a:r>
              <a:rPr lang="fr-FR" sz="2000" b="0" strike="noStrike" spc="-1">
                <a:solidFill>
                  <a:srgbClr val="4E3B30"/>
                </a:solidFill>
                <a:latin typeface="Franklin Gothic Book"/>
                <a:ea typeface="DejaVu Sans"/>
              </a:rPr>
              <a:t>Prendre contact avec l’autre délégué parent,  surtout si vous proposez un questionnaire aux familles.</a:t>
            </a:r>
            <a:endParaRPr lang="fr-FR" sz="2000" b="0" strike="noStrike" spc="-1">
              <a:latin typeface="Arial"/>
            </a:endParaRPr>
          </a:p>
          <a:p>
            <a:pPr algn="just">
              <a:lnSpc>
                <a:spcPct val="100000"/>
              </a:lnSpc>
              <a:spcBef>
                <a:spcPts val="400"/>
              </a:spcBef>
            </a:pPr>
            <a:endParaRPr lang="fr-FR" sz="2000" b="0" strike="noStrike" spc="-1">
              <a:latin typeface="Arial"/>
            </a:endParaRPr>
          </a:p>
          <a:p>
            <a:pPr marL="343080" indent="-341280" algn="just">
              <a:lnSpc>
                <a:spcPct val="100000"/>
              </a:lnSpc>
              <a:spcBef>
                <a:spcPts val="400"/>
              </a:spcBef>
              <a:buClr>
                <a:srgbClr val="F0A22E"/>
              </a:buClr>
              <a:buSzPct val="70000"/>
              <a:buFont typeface="Wingdings 2" charset="2"/>
              <a:buChar char=""/>
            </a:pPr>
            <a:r>
              <a:rPr lang="fr-FR" sz="2000" b="0" strike="noStrike" spc="-1">
                <a:solidFill>
                  <a:srgbClr val="4E3B30"/>
                </a:solidFill>
                <a:latin typeface="Franklin Gothic Book"/>
                <a:ea typeface="DejaVu Sans"/>
              </a:rPr>
              <a:t>Préparer sa prise de notes</a:t>
            </a:r>
            <a:endParaRPr lang="fr-FR" sz="2000" b="0" strike="noStrike" spc="-1">
              <a:latin typeface="Arial"/>
            </a:endParaRPr>
          </a:p>
          <a:p>
            <a:pPr marL="343080" indent="-341280" algn="just">
              <a:lnSpc>
                <a:spcPct val="100000"/>
              </a:lnSpc>
              <a:spcBef>
                <a:spcPts val="479"/>
              </a:spcBef>
              <a:tabLst>
                <a:tab pos="0" algn="l"/>
              </a:tabLst>
            </a:pPr>
            <a:endParaRPr lang="fr-FR" sz="2000" b="0" strike="noStrike" spc="-1">
              <a:latin typeface="Arial"/>
            </a:endParaRPr>
          </a:p>
          <a:p>
            <a:pPr marL="343080" indent="-341280" algn="just">
              <a:lnSpc>
                <a:spcPct val="100000"/>
              </a:lnSpc>
              <a:spcBef>
                <a:spcPts val="400"/>
              </a:spcBef>
              <a:buClr>
                <a:srgbClr val="F0A22E"/>
              </a:buClr>
              <a:buSzPct val="70000"/>
              <a:buFont typeface="Wingdings" charset="2"/>
              <a:buChar char=""/>
              <a:tabLst>
                <a:tab pos="0" algn="l"/>
              </a:tabLst>
            </a:pPr>
            <a:r>
              <a:rPr lang="fr-FR" sz="2000" b="0" i="1" strike="noStrike" spc="-1">
                <a:solidFill>
                  <a:srgbClr val="4E3B30"/>
                </a:solidFill>
                <a:latin typeface="Franklin Gothic Book"/>
                <a:ea typeface="DejaVu Sans"/>
              </a:rPr>
              <a:t>Éventuellement, prendre contact avec le Professeur Principal</a:t>
            </a:r>
            <a:endParaRPr lang="fr-FR" sz="2000" b="0" strike="noStrike" spc="-1">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Titre 1"/>
          <p:cNvSpPr/>
          <p:nvPr/>
        </p:nvSpPr>
        <p:spPr>
          <a:xfrm>
            <a:off x="304920" y="457200"/>
            <a:ext cx="8685000" cy="836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fr-FR" sz="2800" b="1" strike="noStrike" cap="all" spc="-1">
                <a:solidFill>
                  <a:srgbClr val="4E3B30"/>
                </a:solidFill>
                <a:latin typeface="Franklin Gothic Book"/>
                <a:ea typeface="DejaVu Sans"/>
              </a:rPr>
              <a:t>Pendant  le conseil de classe</a:t>
            </a:r>
            <a:endParaRPr lang="fr-FR" sz="2800" b="0" strike="noStrike" spc="-1">
              <a:latin typeface="Arial"/>
            </a:endParaRPr>
          </a:p>
        </p:txBody>
      </p:sp>
      <p:sp>
        <p:nvSpPr>
          <p:cNvPr id="202" name="Espace réservé du contenu 2"/>
          <p:cNvSpPr/>
          <p:nvPr/>
        </p:nvSpPr>
        <p:spPr>
          <a:xfrm>
            <a:off x="899640" y="1783440"/>
            <a:ext cx="7785360" cy="4812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marL="343080" indent="-341280" algn="just">
              <a:lnSpc>
                <a:spcPct val="100000"/>
              </a:lnSpc>
              <a:spcBef>
                <a:spcPts val="1440"/>
              </a:spcBef>
              <a:buClr>
                <a:srgbClr val="F0A22E"/>
              </a:buClr>
              <a:buSzPct val="70000"/>
              <a:buFont typeface="Wingdings 2" charset="2"/>
              <a:buChar char=""/>
            </a:pPr>
            <a:r>
              <a:rPr lang="fr-FR" b="0" strike="noStrike" spc="-1" dirty="0">
                <a:solidFill>
                  <a:srgbClr val="4E3B30"/>
                </a:solidFill>
                <a:latin typeface="Franklin Gothic Book"/>
                <a:ea typeface="DejaVu Sans"/>
              </a:rPr>
              <a:t>Le président du conseil de classe vous donnera la parole afin de présenter une synthèse orale des retours éventuels des familles</a:t>
            </a:r>
            <a:endParaRPr lang="fr-FR" b="0" strike="noStrike" spc="-1" dirty="0">
              <a:latin typeface="Arial"/>
            </a:endParaRPr>
          </a:p>
          <a:p>
            <a:pPr marL="343080" indent="-341280" algn="just">
              <a:lnSpc>
                <a:spcPct val="100000"/>
              </a:lnSpc>
              <a:spcBef>
                <a:spcPts val="1440"/>
              </a:spcBef>
              <a:tabLst>
                <a:tab pos="0" algn="l"/>
              </a:tabLst>
            </a:pPr>
            <a:endParaRPr lang="fr-FR" b="0" strike="noStrike" spc="-1" dirty="0">
              <a:latin typeface="Arial"/>
            </a:endParaRPr>
          </a:p>
          <a:p>
            <a:pPr marL="343080" indent="-341280" algn="just">
              <a:lnSpc>
                <a:spcPct val="100000"/>
              </a:lnSpc>
              <a:spcBef>
                <a:spcPts val="1440"/>
              </a:spcBef>
              <a:buClr>
                <a:srgbClr val="F0A22E"/>
              </a:buClr>
              <a:buSzPct val="70000"/>
              <a:buFont typeface="Wingdings 2" charset="2"/>
              <a:buChar char=""/>
              <a:tabLst>
                <a:tab pos="0" algn="l"/>
              </a:tabLst>
            </a:pPr>
            <a:r>
              <a:rPr lang="fr-FR" b="0" strike="noStrike" spc="-1" dirty="0">
                <a:solidFill>
                  <a:srgbClr val="4E3B30"/>
                </a:solidFill>
                <a:latin typeface="Franklin Gothic Book"/>
                <a:ea typeface="DejaVu Sans"/>
              </a:rPr>
              <a:t>Prendre bien soin de noter l’ensemble des réponses faites sur chaque point</a:t>
            </a:r>
            <a:endParaRPr lang="fr-FR" b="0" strike="noStrike" spc="-1" dirty="0">
              <a:latin typeface="Arial"/>
            </a:endParaRPr>
          </a:p>
          <a:p>
            <a:pPr marL="343080" indent="-341280" algn="just">
              <a:lnSpc>
                <a:spcPct val="100000"/>
              </a:lnSpc>
              <a:spcBef>
                <a:spcPts val="1440"/>
              </a:spcBef>
              <a:tabLst>
                <a:tab pos="0" algn="l"/>
              </a:tabLst>
            </a:pPr>
            <a:r>
              <a:rPr lang="fr-FR" b="0" strike="noStrike" spc="-1" dirty="0">
                <a:solidFill>
                  <a:srgbClr val="4E3B30"/>
                </a:solidFill>
                <a:latin typeface="Franklin Gothic Book"/>
                <a:ea typeface="DejaVu Sans"/>
              </a:rPr>
              <a:t> </a:t>
            </a:r>
            <a:endParaRPr lang="fr-FR" b="0" strike="noStrike" spc="-1" dirty="0">
              <a:latin typeface="Arial"/>
            </a:endParaRPr>
          </a:p>
          <a:p>
            <a:pPr marL="343080" indent="-341280" algn="just">
              <a:lnSpc>
                <a:spcPct val="100000"/>
              </a:lnSpc>
              <a:spcBef>
                <a:spcPts val="1440"/>
              </a:spcBef>
              <a:buClr>
                <a:srgbClr val="F0A22E"/>
              </a:buClr>
              <a:buSzPct val="70000"/>
              <a:buFont typeface="Wingdings 2" charset="2"/>
              <a:buChar char=""/>
              <a:tabLst>
                <a:tab pos="0" algn="l"/>
              </a:tabLst>
            </a:pPr>
            <a:r>
              <a:rPr lang="fr-FR" b="0" strike="noStrike" spc="-1" dirty="0">
                <a:solidFill>
                  <a:srgbClr val="4E3B30"/>
                </a:solidFill>
                <a:latin typeface="Franklin Gothic Book"/>
                <a:ea typeface="DejaVu Sans"/>
              </a:rPr>
              <a:t>Prendre en note les remarques faites par le professeur principal et des autres enseignants s’ils interviennent</a:t>
            </a:r>
            <a:endParaRPr lang="fr-FR" b="0" strike="noStrike" spc="-1" dirty="0">
              <a:latin typeface="Arial"/>
            </a:endParaRPr>
          </a:p>
          <a:p>
            <a:pPr algn="just">
              <a:lnSpc>
                <a:spcPct val="100000"/>
              </a:lnSpc>
              <a:spcBef>
                <a:spcPts val="1440"/>
              </a:spcBef>
              <a:tabLst>
                <a:tab pos="0" algn="l"/>
              </a:tabLst>
            </a:pPr>
            <a:endParaRPr lang="fr-FR" b="0" strike="noStrike" spc="-1" dirty="0">
              <a:latin typeface="Arial"/>
            </a:endParaRPr>
          </a:p>
          <a:p>
            <a:pPr marL="343080" indent="-341280" algn="just">
              <a:lnSpc>
                <a:spcPct val="100000"/>
              </a:lnSpc>
              <a:spcBef>
                <a:spcPts val="1440"/>
              </a:spcBef>
              <a:buClr>
                <a:srgbClr val="F0A22E"/>
              </a:buClr>
              <a:buSzPct val="70000"/>
              <a:buFont typeface="Wingdings 2" charset="2"/>
              <a:buChar char=""/>
              <a:tabLst>
                <a:tab pos="0" algn="l"/>
              </a:tabLst>
            </a:pPr>
            <a:r>
              <a:rPr lang="fr-FR" b="0" strike="noStrike" spc="-1" dirty="0">
                <a:solidFill>
                  <a:srgbClr val="4E3B30"/>
                </a:solidFill>
                <a:latin typeface="Franklin Gothic Book"/>
                <a:ea typeface="DejaVu Sans"/>
              </a:rPr>
              <a:t>Ne pas révéler  l'identité des parents qui vous ont demandé d'intervenir. Aborder tout problème individuel de manière </a:t>
            </a:r>
            <a:r>
              <a:rPr lang="fr-FR" b="0" strike="noStrike" spc="-1" dirty="0" smtClean="0">
                <a:solidFill>
                  <a:srgbClr val="4E3B30"/>
                </a:solidFill>
                <a:latin typeface="Franklin Gothic Book"/>
                <a:ea typeface="DejaVu Sans"/>
              </a:rPr>
              <a:t>impersonnelle</a:t>
            </a:r>
            <a:endParaRPr lang="fr-FR" b="0" strike="noStrike" spc="-1" dirty="0">
              <a:latin typeface="Arial"/>
            </a:endParaRPr>
          </a:p>
          <a:p>
            <a:pPr marL="343080" indent="-341280" algn="just">
              <a:lnSpc>
                <a:spcPct val="100000"/>
              </a:lnSpc>
              <a:spcBef>
                <a:spcPts val="1440"/>
              </a:spcBef>
              <a:buClr>
                <a:srgbClr val="F0A22E"/>
              </a:buClr>
              <a:buSzPct val="70000"/>
              <a:buFont typeface="Wingdings 2" charset="2"/>
              <a:buChar char=""/>
              <a:tabLst>
                <a:tab pos="0" algn="l"/>
              </a:tabLst>
            </a:pPr>
            <a:r>
              <a:rPr lang="fr-FR" b="1" strike="noStrike" spc="-1" dirty="0">
                <a:solidFill>
                  <a:srgbClr val="4E3B30"/>
                </a:solidFill>
                <a:latin typeface="Franklin Gothic Book"/>
                <a:ea typeface="DejaVu Sans"/>
              </a:rPr>
              <a:t>Les délégués parents représentent l’ensemble des parents et ils ne sont en aucun cas présents pour évoquer leur situation personnelle.</a:t>
            </a:r>
            <a:endParaRPr lang="fr-FR" b="0" strike="noStrike" spc="-1" dirty="0">
              <a:latin typeface="Arial"/>
            </a:endParaRPr>
          </a:p>
          <a:p>
            <a:pPr algn="just">
              <a:lnSpc>
                <a:spcPct val="100000"/>
              </a:lnSpc>
              <a:spcBef>
                <a:spcPts val="641"/>
              </a:spcBef>
              <a:tabLst>
                <a:tab pos="0" algn="l"/>
              </a:tabLst>
            </a:pPr>
            <a:endParaRPr lang="fr-FR" b="0" strike="noStrike" spc="-1" dirty="0">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Titre 1"/>
          <p:cNvSpPr/>
          <p:nvPr/>
        </p:nvSpPr>
        <p:spPr>
          <a:xfrm>
            <a:off x="304920" y="457200"/>
            <a:ext cx="8685000" cy="836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fr-FR" sz="3600" b="1" strike="noStrike" cap="all" spc="-1">
                <a:solidFill>
                  <a:srgbClr val="4E3B30"/>
                </a:solidFill>
                <a:latin typeface="Franklin Gothic Book"/>
                <a:ea typeface="DejaVu Sans"/>
              </a:rPr>
              <a:t>Après le conseil de classe</a:t>
            </a:r>
            <a:endParaRPr lang="fr-FR" sz="3600" b="0" strike="noStrike" spc="-1">
              <a:latin typeface="Arial"/>
            </a:endParaRPr>
          </a:p>
        </p:txBody>
      </p:sp>
      <p:sp>
        <p:nvSpPr>
          <p:cNvPr id="204" name="Espace réservé du contenu 2"/>
          <p:cNvSpPr/>
          <p:nvPr/>
        </p:nvSpPr>
        <p:spPr>
          <a:xfrm>
            <a:off x="304920" y="1554120"/>
            <a:ext cx="8685000" cy="4524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rmAutofit/>
          </a:bodyPr>
          <a:lstStyle/>
          <a:p>
            <a:pPr marL="343080" indent="-341280" algn="just">
              <a:lnSpc>
                <a:spcPct val="100000"/>
              </a:lnSpc>
              <a:spcBef>
                <a:spcPts val="400"/>
              </a:spcBef>
              <a:buClr>
                <a:srgbClr val="F0A22E"/>
              </a:buClr>
              <a:buSzPct val="70000"/>
              <a:buFont typeface="Wingdings 2" charset="2"/>
              <a:buChar char=""/>
            </a:pPr>
            <a:r>
              <a:rPr lang="fr-FR" sz="2000" b="0" strike="noStrike" spc="-1">
                <a:solidFill>
                  <a:srgbClr val="4E3B30"/>
                </a:solidFill>
                <a:latin typeface="Franklin Gothic Book"/>
                <a:ea typeface="DejaVu Sans"/>
              </a:rPr>
              <a:t>Chaque représentant des parents d'élèves doit pouvoir faire un compte rendu du conseil de classe où il siège. Votre compte-rendu devra informer avec précision les parents de ce qui s'est dit au conseil : problèmes évoqués, solutions proposées, personnes présentes. </a:t>
            </a:r>
            <a:endParaRPr lang="fr-FR" sz="2000" b="0" strike="noStrike" spc="-1">
              <a:latin typeface="Arial"/>
            </a:endParaRPr>
          </a:p>
          <a:p>
            <a:pPr marL="343080" indent="-341280" algn="just">
              <a:lnSpc>
                <a:spcPct val="100000"/>
              </a:lnSpc>
              <a:spcBef>
                <a:spcPts val="400"/>
              </a:spcBef>
              <a:tabLst>
                <a:tab pos="0" algn="l"/>
              </a:tabLst>
            </a:pPr>
            <a:endParaRPr lang="fr-FR" sz="2000" b="0" strike="noStrike" spc="-1">
              <a:latin typeface="Arial"/>
            </a:endParaRPr>
          </a:p>
          <a:p>
            <a:pPr marL="343080" indent="-341280" algn="just">
              <a:lnSpc>
                <a:spcPct val="100000"/>
              </a:lnSpc>
              <a:spcBef>
                <a:spcPts val="400"/>
              </a:spcBef>
              <a:buClr>
                <a:srgbClr val="F0A22E"/>
              </a:buClr>
              <a:buSzPct val="70000"/>
              <a:buFont typeface="Wingdings 2" charset="2"/>
              <a:buChar char=""/>
              <a:tabLst>
                <a:tab pos="0" algn="l"/>
              </a:tabLst>
            </a:pPr>
            <a:r>
              <a:rPr lang="fr-FR" sz="2000" b="0" strike="noStrike" spc="-1">
                <a:solidFill>
                  <a:srgbClr val="4E3B30"/>
                </a:solidFill>
                <a:latin typeface="Franklin Gothic Book"/>
                <a:ea typeface="DejaVu Sans"/>
              </a:rPr>
              <a:t>Il doit cependant respecter le principe de confidentialité. Ainsi, le compte rendu ne peut pas évoquer les cas individuels, ni nommer les élèves.</a:t>
            </a:r>
            <a:endParaRPr lang="fr-FR" sz="2000" b="0" strike="noStrike" spc="-1">
              <a:latin typeface="Arial"/>
            </a:endParaRPr>
          </a:p>
          <a:p>
            <a:pPr marL="343080" indent="-341280" algn="just">
              <a:lnSpc>
                <a:spcPct val="100000"/>
              </a:lnSpc>
              <a:spcBef>
                <a:spcPts val="400"/>
              </a:spcBef>
              <a:tabLst>
                <a:tab pos="0" algn="l"/>
              </a:tabLst>
            </a:pPr>
            <a:endParaRPr lang="fr-FR" sz="2000" b="0" strike="noStrike" spc="-1">
              <a:latin typeface="Arial"/>
            </a:endParaRPr>
          </a:p>
          <a:p>
            <a:pPr marL="343080" indent="-341280" algn="just">
              <a:lnSpc>
                <a:spcPct val="100000"/>
              </a:lnSpc>
              <a:spcBef>
                <a:spcPts val="400"/>
              </a:spcBef>
              <a:buClr>
                <a:srgbClr val="F0A22E"/>
              </a:buClr>
              <a:buSzPct val="70000"/>
              <a:buFont typeface="Wingdings 2" charset="2"/>
              <a:buChar char=""/>
              <a:tabLst>
                <a:tab pos="0" algn="l"/>
              </a:tabLst>
            </a:pPr>
            <a:r>
              <a:rPr lang="fr-FR" sz="2000" b="0" strike="noStrike" spc="-1">
                <a:solidFill>
                  <a:srgbClr val="4E3B30"/>
                </a:solidFill>
                <a:latin typeface="Franklin Gothic Book"/>
                <a:ea typeface="DejaVu Sans"/>
              </a:rPr>
              <a:t>Les conditions de diffusion de ces comptes-rendus sont définies en concertation entre le chef d'établissement et les délégués des parents d’élèves.</a:t>
            </a:r>
            <a:endParaRPr lang="fr-FR" sz="2000" b="0" strike="noStrike" spc="-1">
              <a:latin typeface="Arial"/>
            </a:endParaRPr>
          </a:p>
          <a:p>
            <a:pPr>
              <a:lnSpc>
                <a:spcPct val="100000"/>
              </a:lnSpc>
              <a:spcBef>
                <a:spcPts val="400"/>
              </a:spcBef>
              <a:tabLst>
                <a:tab pos="0" algn="l"/>
              </a:tabLst>
            </a:pPr>
            <a:endParaRPr lang="fr-FR" sz="2000" b="0" strike="noStrike" spc="-1">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Titre 1"/>
          <p:cNvSpPr/>
          <p:nvPr/>
        </p:nvSpPr>
        <p:spPr>
          <a:xfrm>
            <a:off x="304920" y="457200"/>
            <a:ext cx="8685000" cy="836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fr-FR" sz="3600" b="0" u="sng" strike="noStrike" cap="all" spc="-1">
                <a:solidFill>
                  <a:srgbClr val="4E3B30"/>
                </a:solidFill>
                <a:uFillTx/>
                <a:latin typeface="Franklin Gothic Medium"/>
                <a:ea typeface="DejaVu Sans"/>
              </a:rPr>
              <a:t>Le conseil d’administration </a:t>
            </a:r>
            <a:endParaRPr lang="fr-FR" sz="3600" b="0" strike="noStrike" spc="-1">
              <a:latin typeface="Arial"/>
            </a:endParaRPr>
          </a:p>
        </p:txBody>
      </p:sp>
      <p:sp>
        <p:nvSpPr>
          <p:cNvPr id="169" name="Espace réservé du contenu 2"/>
          <p:cNvSpPr/>
          <p:nvPr/>
        </p:nvSpPr>
        <p:spPr>
          <a:xfrm>
            <a:off x="304920" y="1554120"/>
            <a:ext cx="8685000" cy="4524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rmAutofit fontScale="67500" lnSpcReduction="10000"/>
          </a:bodyPr>
          <a:lstStyle/>
          <a:p>
            <a:pPr marL="343080" indent="-341280">
              <a:lnSpc>
                <a:spcPct val="100000"/>
              </a:lnSpc>
              <a:spcBef>
                <a:spcPts val="641"/>
              </a:spcBef>
              <a:tabLst>
                <a:tab pos="0" algn="l"/>
              </a:tabLst>
            </a:pPr>
            <a:r>
              <a:rPr lang="fr-FR" sz="3200" b="0" strike="noStrike" spc="-1">
                <a:solidFill>
                  <a:srgbClr val="4E3B30"/>
                </a:solidFill>
                <a:latin typeface="Franklin Gothic Book"/>
                <a:ea typeface="DejaVu Sans"/>
              </a:rPr>
              <a:t>La composition du conseil d’administration est fondée sur un principe de représentation tripartite (art. L. 421-2 du code de l’éducation) : </a:t>
            </a:r>
            <a:endParaRPr lang="fr-FR" sz="3200" b="0" strike="noStrike" spc="-1">
              <a:latin typeface="Arial"/>
            </a:endParaRPr>
          </a:p>
          <a:p>
            <a:pPr marL="343080" indent="-341280">
              <a:lnSpc>
                <a:spcPct val="100000"/>
              </a:lnSpc>
              <a:spcBef>
                <a:spcPts val="641"/>
              </a:spcBef>
              <a:tabLst>
                <a:tab pos="0" algn="l"/>
              </a:tabLst>
            </a:pPr>
            <a:endParaRPr lang="fr-FR" sz="3200" b="0" strike="noStrike" spc="-1">
              <a:latin typeface="Arial"/>
            </a:endParaRPr>
          </a:p>
          <a:p>
            <a:pPr marL="343080" indent="-341280">
              <a:lnSpc>
                <a:spcPct val="100000"/>
              </a:lnSpc>
              <a:spcBef>
                <a:spcPts val="641"/>
              </a:spcBef>
              <a:tabLst>
                <a:tab pos="0" algn="l"/>
              </a:tabLst>
            </a:pPr>
            <a:endParaRPr lang="fr-FR" sz="3200" b="0" strike="noStrike" spc="-1">
              <a:latin typeface="Arial"/>
            </a:endParaRPr>
          </a:p>
          <a:p>
            <a:pPr marL="343080" indent="-341280">
              <a:lnSpc>
                <a:spcPct val="100000"/>
              </a:lnSpc>
              <a:spcBef>
                <a:spcPts val="641"/>
              </a:spcBef>
              <a:buClr>
                <a:srgbClr val="F0A22E"/>
              </a:buClr>
              <a:buSzPct val="70000"/>
              <a:buFont typeface="Wingdings 2" charset="2"/>
              <a:buChar char=""/>
              <a:tabLst>
                <a:tab pos="0" algn="l"/>
              </a:tabLst>
            </a:pPr>
            <a:r>
              <a:rPr lang="fr-FR" sz="3200" b="0" strike="noStrike" spc="-1">
                <a:solidFill>
                  <a:srgbClr val="4E3B30"/>
                </a:solidFill>
                <a:latin typeface="Franklin Gothic Book"/>
                <a:ea typeface="DejaVu Sans"/>
              </a:rPr>
              <a:t>- 1/3 de représentants des collectivités territoriales, de l’administration de l’établissement et de personnalités qualifiées ; </a:t>
            </a:r>
            <a:endParaRPr lang="fr-FR" sz="3200" b="0" strike="noStrike" spc="-1">
              <a:latin typeface="Arial"/>
            </a:endParaRPr>
          </a:p>
          <a:p>
            <a:pPr marL="343080" indent="-341280">
              <a:lnSpc>
                <a:spcPct val="100000"/>
              </a:lnSpc>
              <a:spcBef>
                <a:spcPts val="641"/>
              </a:spcBef>
              <a:buClr>
                <a:srgbClr val="F0A22E"/>
              </a:buClr>
              <a:buSzPct val="70000"/>
              <a:buFont typeface="Wingdings 2" charset="2"/>
              <a:buChar char=""/>
              <a:tabLst>
                <a:tab pos="0" algn="l"/>
              </a:tabLst>
            </a:pPr>
            <a:r>
              <a:rPr lang="fr-FR" sz="3200" b="0" strike="noStrike" spc="-1">
                <a:solidFill>
                  <a:srgbClr val="4E3B30"/>
                </a:solidFill>
                <a:latin typeface="Franklin Gothic Book"/>
                <a:ea typeface="DejaVu Sans"/>
              </a:rPr>
              <a:t>- 1/3 de représentants des personnels (enseignants, agents du département) ; </a:t>
            </a:r>
            <a:endParaRPr lang="fr-FR" sz="3200" b="0" strike="noStrike" spc="-1">
              <a:latin typeface="Arial"/>
            </a:endParaRPr>
          </a:p>
          <a:p>
            <a:pPr marL="343080" indent="-341280">
              <a:lnSpc>
                <a:spcPct val="100000"/>
              </a:lnSpc>
              <a:spcBef>
                <a:spcPts val="641"/>
              </a:spcBef>
              <a:buClr>
                <a:srgbClr val="F0A22E"/>
              </a:buClr>
              <a:buSzPct val="70000"/>
              <a:buFont typeface="Wingdings 2" charset="2"/>
              <a:buChar char=""/>
              <a:tabLst>
                <a:tab pos="0" algn="l"/>
              </a:tabLst>
            </a:pPr>
            <a:r>
              <a:rPr lang="fr-FR" sz="3200" b="0" strike="noStrike" spc="-1">
                <a:solidFill>
                  <a:srgbClr val="4E3B30"/>
                </a:solidFill>
                <a:latin typeface="Franklin Gothic Book"/>
                <a:ea typeface="DejaVu Sans"/>
              </a:rPr>
              <a:t>- 1/3 de représentants des usagers (élèves, parents d’élèves). </a:t>
            </a:r>
            <a:endParaRPr lang="fr-FR" sz="3200" b="0" strike="noStrike" spc="-1">
              <a:latin typeface="Arial"/>
            </a:endParaRPr>
          </a:p>
          <a:p>
            <a:pPr>
              <a:lnSpc>
                <a:spcPct val="100000"/>
              </a:lnSpc>
              <a:spcBef>
                <a:spcPts val="641"/>
              </a:spcBef>
              <a:tabLst>
                <a:tab pos="0" algn="l"/>
              </a:tabLst>
            </a:pPr>
            <a:endParaRPr lang="fr-FR" sz="3200" b="0" strike="noStrike" spc="-1">
              <a:latin typeface="Arial"/>
            </a:endParaRPr>
          </a:p>
          <a:p>
            <a:pPr marL="343080" indent="-341280">
              <a:lnSpc>
                <a:spcPct val="100000"/>
              </a:lnSpc>
              <a:spcBef>
                <a:spcPts val="641"/>
              </a:spcBef>
              <a:tabLst>
                <a:tab pos="0" algn="l"/>
              </a:tabLst>
            </a:pPr>
            <a:r>
              <a:rPr lang="fr-FR" sz="3200" b="1" strike="noStrike" spc="-1">
                <a:solidFill>
                  <a:srgbClr val="4E3B30"/>
                </a:solidFill>
                <a:latin typeface="Wingdings"/>
                <a:ea typeface="DejaVu Sans"/>
              </a:rPr>
              <a:t></a:t>
            </a:r>
            <a:r>
              <a:rPr lang="fr-FR" sz="3200" b="0" strike="noStrike" spc="-1">
                <a:solidFill>
                  <a:srgbClr val="4E3B30"/>
                </a:solidFill>
                <a:latin typeface="Franklin Gothic Book"/>
                <a:ea typeface="DejaVu Sans"/>
              </a:rPr>
              <a:t>	Le nombre des membres siégeant au conseil d’administration varie en fonction de la taille et de la nature de l’établissement : 24 membres pour les collèges de moins de 600 élèves.  </a:t>
            </a:r>
            <a:endParaRPr lang="fr-FR" sz="3200" b="0" strike="noStrike" spc="-1">
              <a:latin typeface="Arial"/>
            </a:endParaRPr>
          </a:p>
        </p:txBody>
      </p:sp>
      <p:sp>
        <p:nvSpPr>
          <p:cNvPr id="170" name="Espace réservé du numéro de diapositive 3"/>
          <p:cNvSpPr/>
          <p:nvPr/>
        </p:nvSpPr>
        <p:spPr>
          <a:xfrm>
            <a:off x="8229600" y="6473880"/>
            <a:ext cx="757080" cy="245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gn="r">
              <a:lnSpc>
                <a:spcPct val="100000"/>
              </a:lnSpc>
            </a:pPr>
            <a:fld id="{F5451361-88E1-4603-9C82-1D3625A7241A}" type="slidenum">
              <a:rPr lang="fr-FR" sz="1200" b="0" strike="noStrike" spc="-1">
                <a:solidFill>
                  <a:srgbClr val="D38E28"/>
                </a:solidFill>
                <a:latin typeface="Franklin Gothic Book"/>
                <a:ea typeface="DejaVu Sans"/>
              </a:rPr>
              <a:pPr algn="r">
                <a:lnSpc>
                  <a:spcPct val="100000"/>
                </a:lnSpc>
              </a:pPr>
              <a:t>2</a:t>
            </a:fld>
            <a:endParaRPr lang="fr-FR" sz="1200" b="0" strike="noStrike" spc="-1">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Titre 1"/>
          <p:cNvSpPr/>
          <p:nvPr/>
        </p:nvSpPr>
        <p:spPr>
          <a:xfrm>
            <a:off x="304920" y="457200"/>
            <a:ext cx="8685000" cy="836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fr-FR" sz="3600" b="0" strike="noStrike" cap="all" spc="-1">
                <a:solidFill>
                  <a:srgbClr val="4E3B30"/>
                </a:solidFill>
                <a:latin typeface="Franklin Gothic Medium"/>
                <a:ea typeface="DejaVu Sans"/>
              </a:rPr>
              <a:t>Les compétences du CA </a:t>
            </a:r>
            <a:endParaRPr lang="fr-FR" sz="3600" b="0" strike="noStrike" spc="-1">
              <a:latin typeface="Arial"/>
            </a:endParaRPr>
          </a:p>
        </p:txBody>
      </p:sp>
      <p:sp>
        <p:nvSpPr>
          <p:cNvPr id="172" name="Espace réservé du contenu 2"/>
          <p:cNvSpPr/>
          <p:nvPr/>
        </p:nvSpPr>
        <p:spPr>
          <a:xfrm>
            <a:off x="304920" y="1554120"/>
            <a:ext cx="8685000" cy="4524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rmAutofit fontScale="66500" lnSpcReduction="10000"/>
          </a:bodyPr>
          <a:lstStyle/>
          <a:p>
            <a:pPr marL="343080" indent="-341280">
              <a:lnSpc>
                <a:spcPct val="100000"/>
              </a:lnSpc>
              <a:spcBef>
                <a:spcPts val="641"/>
              </a:spcBef>
              <a:buClr>
                <a:srgbClr val="F0A22E"/>
              </a:buClr>
              <a:buSzPct val="70000"/>
              <a:buFont typeface="Wingdings 2" charset="2"/>
              <a:buChar char=""/>
            </a:pPr>
            <a:r>
              <a:rPr lang="fr-FR" sz="3200" b="0" strike="noStrike" spc="-1">
                <a:solidFill>
                  <a:srgbClr val="4E3B30"/>
                </a:solidFill>
                <a:latin typeface="Franklin Gothic Book"/>
                <a:ea typeface="DejaVu Sans"/>
              </a:rPr>
              <a:t>Organisation pédagogique de l’établissement ( répartition des moyens horaires attribués par le rectorat), options proposées... </a:t>
            </a:r>
            <a:endParaRPr lang="fr-FR" sz="3200" b="0" strike="noStrike" spc="-1">
              <a:latin typeface="Arial"/>
            </a:endParaRPr>
          </a:p>
          <a:p>
            <a:pPr>
              <a:lnSpc>
                <a:spcPct val="100000"/>
              </a:lnSpc>
              <a:spcBef>
                <a:spcPts val="641"/>
              </a:spcBef>
            </a:pPr>
            <a:endParaRPr lang="fr-FR" sz="3200" b="0" strike="noStrike" spc="-1">
              <a:latin typeface="Arial"/>
            </a:endParaRPr>
          </a:p>
          <a:p>
            <a:pPr marL="343080" indent="-341280">
              <a:lnSpc>
                <a:spcPct val="100000"/>
              </a:lnSpc>
              <a:spcBef>
                <a:spcPts val="641"/>
              </a:spcBef>
              <a:buClr>
                <a:srgbClr val="F0A22E"/>
              </a:buClr>
              <a:buSzPct val="70000"/>
              <a:buFont typeface="Wingdings 2" charset="2"/>
              <a:buChar char=""/>
            </a:pPr>
            <a:r>
              <a:rPr lang="fr-FR" sz="3200" b="0" strike="noStrike" spc="-1">
                <a:solidFill>
                  <a:srgbClr val="4E3B30"/>
                </a:solidFill>
                <a:latin typeface="Franklin Gothic Book"/>
                <a:ea typeface="DejaVu Sans"/>
              </a:rPr>
              <a:t>Budget prévisionnel et compte-financier ( réalisation du budget prévisionnel).</a:t>
            </a:r>
            <a:endParaRPr lang="fr-FR" sz="3200" b="0" strike="noStrike" spc="-1">
              <a:latin typeface="Arial"/>
            </a:endParaRPr>
          </a:p>
          <a:p>
            <a:pPr>
              <a:lnSpc>
                <a:spcPct val="100000"/>
              </a:lnSpc>
              <a:spcBef>
                <a:spcPts val="641"/>
              </a:spcBef>
            </a:pPr>
            <a:endParaRPr lang="fr-FR" sz="3200" b="0" strike="noStrike" spc="-1">
              <a:latin typeface="Arial"/>
            </a:endParaRPr>
          </a:p>
          <a:p>
            <a:pPr marL="343080" indent="-341280">
              <a:lnSpc>
                <a:spcPct val="100000"/>
              </a:lnSpc>
              <a:spcBef>
                <a:spcPts val="641"/>
              </a:spcBef>
              <a:buClr>
                <a:srgbClr val="F0A22E"/>
              </a:buClr>
              <a:buSzPct val="70000"/>
              <a:buFont typeface="Wingdings 2" charset="2"/>
              <a:buChar char=""/>
            </a:pPr>
            <a:r>
              <a:rPr lang="fr-FR" sz="3200" b="0" strike="noStrike" spc="-1">
                <a:solidFill>
                  <a:srgbClr val="4E3B30"/>
                </a:solidFill>
                <a:latin typeface="Franklin Gothic Book"/>
                <a:ea typeface="DejaVu Sans"/>
              </a:rPr>
              <a:t>Contrats et conventions ( dégraissage des hottes, conventions de partenariat, prêt de matériel…).</a:t>
            </a:r>
            <a:endParaRPr lang="fr-FR" sz="3200" b="0" strike="noStrike" spc="-1">
              <a:latin typeface="Arial"/>
            </a:endParaRPr>
          </a:p>
          <a:p>
            <a:pPr marL="343080" indent="-341280">
              <a:lnSpc>
                <a:spcPct val="100000"/>
              </a:lnSpc>
              <a:spcBef>
                <a:spcPts val="641"/>
              </a:spcBef>
              <a:buClr>
                <a:srgbClr val="F0A22E"/>
              </a:buClr>
              <a:buSzPct val="70000"/>
              <a:buFont typeface="Wingdings 2" charset="2"/>
              <a:buChar char=""/>
            </a:pPr>
            <a:r>
              <a:rPr lang="fr-FR" sz="3200" b="0" strike="noStrike" spc="-1">
                <a:solidFill>
                  <a:srgbClr val="4E3B30"/>
                </a:solidFill>
                <a:latin typeface="Franklin Gothic Book"/>
                <a:ea typeface="DejaVu Sans"/>
              </a:rPr>
              <a:t>Programmation et modalités de financement des voyage scolaires. </a:t>
            </a:r>
            <a:endParaRPr lang="fr-FR" sz="3200" b="0" strike="noStrike" spc="-1">
              <a:latin typeface="Arial"/>
            </a:endParaRPr>
          </a:p>
          <a:p>
            <a:pPr marL="343080" indent="-341280">
              <a:lnSpc>
                <a:spcPct val="100000"/>
              </a:lnSpc>
              <a:spcBef>
                <a:spcPts val="641"/>
              </a:spcBef>
              <a:buClr>
                <a:srgbClr val="F0A22E"/>
              </a:buClr>
              <a:buSzPct val="70000"/>
              <a:buFont typeface="Wingdings 2" charset="2"/>
              <a:buChar char=""/>
            </a:pPr>
            <a:r>
              <a:rPr lang="fr-FR" sz="3200" b="0" strike="noStrike" spc="-1">
                <a:solidFill>
                  <a:srgbClr val="4E3B30"/>
                </a:solidFill>
                <a:latin typeface="Franklin Gothic Book"/>
                <a:ea typeface="DejaVu Sans"/>
              </a:rPr>
              <a:t>Modification du règlement intérieur.</a:t>
            </a:r>
            <a:endParaRPr lang="fr-FR" sz="3200" b="0" strike="noStrike" spc="-1">
              <a:latin typeface="Arial"/>
            </a:endParaRPr>
          </a:p>
          <a:p>
            <a:pPr>
              <a:lnSpc>
                <a:spcPct val="100000"/>
              </a:lnSpc>
              <a:spcBef>
                <a:spcPts val="641"/>
              </a:spcBef>
            </a:pPr>
            <a:endParaRPr lang="fr-FR" sz="3200" b="0" strike="noStrike" spc="-1">
              <a:latin typeface="Arial"/>
            </a:endParaRPr>
          </a:p>
          <a:p>
            <a:pPr marL="343080" indent="-341280">
              <a:lnSpc>
                <a:spcPct val="100000"/>
              </a:lnSpc>
              <a:spcBef>
                <a:spcPts val="641"/>
              </a:spcBef>
              <a:tabLst>
                <a:tab pos="0" algn="l"/>
              </a:tabLst>
            </a:pPr>
            <a:r>
              <a:rPr lang="fr-FR" sz="3200" b="0" strike="noStrike" spc="-1">
                <a:solidFill>
                  <a:srgbClr val="4E3B30"/>
                </a:solidFill>
                <a:latin typeface="Franklin Gothic Book"/>
                <a:ea typeface="DejaVu Sans"/>
              </a:rPr>
              <a:t>Etc… </a:t>
            </a:r>
            <a:endParaRPr lang="fr-FR" sz="3200" b="0" strike="noStrike" spc="-1">
              <a:latin typeface="Arial"/>
            </a:endParaRPr>
          </a:p>
        </p:txBody>
      </p:sp>
      <p:sp>
        <p:nvSpPr>
          <p:cNvPr id="173" name="Espace réservé du numéro de diapositive 3"/>
          <p:cNvSpPr/>
          <p:nvPr/>
        </p:nvSpPr>
        <p:spPr>
          <a:xfrm>
            <a:off x="8229600" y="6473880"/>
            <a:ext cx="757080" cy="245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gn="r">
              <a:lnSpc>
                <a:spcPct val="100000"/>
              </a:lnSpc>
            </a:pPr>
            <a:fld id="{94612B38-F696-421E-92AB-AEF0CC3D4E6E}" type="slidenum">
              <a:rPr lang="fr-FR" sz="1200" b="0" strike="noStrike" spc="-1">
                <a:solidFill>
                  <a:srgbClr val="D38E28"/>
                </a:solidFill>
                <a:latin typeface="Franklin Gothic Book"/>
                <a:ea typeface="DejaVu Sans"/>
              </a:rPr>
              <a:pPr algn="r">
                <a:lnSpc>
                  <a:spcPct val="100000"/>
                </a:lnSpc>
              </a:pPr>
              <a:t>3</a:t>
            </a:fld>
            <a:endParaRPr lang="fr-FR" sz="1200" b="0" strike="noStrike" spc="-1">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Titre 1"/>
          <p:cNvSpPr/>
          <p:nvPr/>
        </p:nvSpPr>
        <p:spPr>
          <a:xfrm>
            <a:off x="304920" y="457200"/>
            <a:ext cx="8685000" cy="836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fr-FR" sz="3600" b="0" u="sng" strike="noStrike" cap="all" spc="-1">
                <a:solidFill>
                  <a:srgbClr val="4E3B30"/>
                </a:solidFill>
                <a:uFillTx/>
                <a:latin typeface="Franklin Gothic Medium"/>
                <a:ea typeface="DejaVu Sans"/>
              </a:rPr>
              <a:t>Modalités de convocation du CA </a:t>
            </a:r>
            <a:endParaRPr lang="fr-FR" sz="3600" b="0" strike="noStrike" spc="-1">
              <a:latin typeface="Arial"/>
            </a:endParaRPr>
          </a:p>
        </p:txBody>
      </p:sp>
      <p:sp>
        <p:nvSpPr>
          <p:cNvPr id="175" name="Espace réservé du contenu 2"/>
          <p:cNvSpPr/>
          <p:nvPr/>
        </p:nvSpPr>
        <p:spPr>
          <a:xfrm>
            <a:off x="304920" y="1554120"/>
            <a:ext cx="8685000" cy="4524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rmAutofit fontScale="94000" lnSpcReduction="10000"/>
          </a:bodyPr>
          <a:lstStyle/>
          <a:p>
            <a:pPr marL="343080" indent="-341280">
              <a:lnSpc>
                <a:spcPct val="100000"/>
              </a:lnSpc>
              <a:spcBef>
                <a:spcPts val="641"/>
              </a:spcBef>
              <a:buClr>
                <a:srgbClr val="F0A22E"/>
              </a:buClr>
              <a:buSzPct val="70000"/>
              <a:buFont typeface="Wingdings 2" charset="2"/>
              <a:buChar char=""/>
            </a:pPr>
            <a:r>
              <a:rPr lang="fr-FR" sz="3200" b="0" strike="noStrike" spc="-1">
                <a:solidFill>
                  <a:srgbClr val="4E3B30"/>
                </a:solidFill>
                <a:latin typeface="Franklin Gothic Book"/>
                <a:ea typeface="DejaVu Sans"/>
              </a:rPr>
              <a:t>Le CA est convoqué 4 à 5 fois par an. </a:t>
            </a:r>
            <a:endParaRPr lang="fr-FR" sz="3200" b="0" strike="noStrike" spc="-1">
              <a:latin typeface="Arial"/>
            </a:endParaRPr>
          </a:p>
          <a:p>
            <a:pPr marL="343080" indent="-341280">
              <a:lnSpc>
                <a:spcPct val="100000"/>
              </a:lnSpc>
              <a:spcBef>
                <a:spcPts val="641"/>
              </a:spcBef>
              <a:tabLst>
                <a:tab pos="0" algn="l"/>
              </a:tabLst>
            </a:pPr>
            <a:endParaRPr lang="fr-FR" sz="3200" b="0" strike="noStrike" spc="-1">
              <a:latin typeface="Arial"/>
            </a:endParaRPr>
          </a:p>
          <a:p>
            <a:pPr marL="343080" indent="-341280">
              <a:lnSpc>
                <a:spcPct val="100000"/>
              </a:lnSpc>
              <a:spcBef>
                <a:spcPts val="641"/>
              </a:spcBef>
              <a:buClr>
                <a:srgbClr val="F0A22E"/>
              </a:buClr>
              <a:buSzPct val="70000"/>
              <a:buFont typeface="Wingdings 2" charset="2"/>
              <a:buChar char=""/>
              <a:tabLst>
                <a:tab pos="0" algn="l"/>
              </a:tabLst>
            </a:pPr>
            <a:r>
              <a:rPr lang="fr-FR" sz="3200" b="0" strike="noStrike" spc="-1">
                <a:solidFill>
                  <a:srgbClr val="4E3B30"/>
                </a:solidFill>
                <a:latin typeface="Franklin Gothic Book"/>
                <a:ea typeface="DejaVu Sans"/>
              </a:rPr>
              <a:t>Les convocations sont envoyées par mail 8 jours minimum avant la date de convocation.</a:t>
            </a:r>
            <a:endParaRPr lang="fr-FR" sz="3200" b="0" strike="noStrike" spc="-1">
              <a:latin typeface="Arial"/>
            </a:endParaRPr>
          </a:p>
          <a:p>
            <a:pPr>
              <a:lnSpc>
                <a:spcPct val="100000"/>
              </a:lnSpc>
              <a:spcBef>
                <a:spcPts val="641"/>
              </a:spcBef>
              <a:tabLst>
                <a:tab pos="0" algn="l"/>
              </a:tabLst>
            </a:pPr>
            <a:endParaRPr lang="fr-FR" sz="3200" b="0" strike="noStrike" spc="-1">
              <a:latin typeface="Arial"/>
            </a:endParaRPr>
          </a:p>
          <a:p>
            <a:pPr marL="343080" indent="-341280">
              <a:lnSpc>
                <a:spcPct val="100000"/>
              </a:lnSpc>
              <a:spcBef>
                <a:spcPts val="641"/>
              </a:spcBef>
              <a:buClr>
                <a:srgbClr val="F0A22E"/>
              </a:buClr>
              <a:buSzPct val="70000"/>
              <a:buFont typeface="Wingdings 2" charset="2"/>
              <a:buChar char=""/>
              <a:tabLst>
                <a:tab pos="0" algn="l"/>
              </a:tabLst>
            </a:pPr>
            <a:r>
              <a:rPr lang="fr-FR" sz="3200" b="0" strike="noStrike" spc="-1">
                <a:solidFill>
                  <a:srgbClr val="4E3B30"/>
                </a:solidFill>
                <a:latin typeface="Franklin Gothic Book"/>
                <a:ea typeface="DejaVu Sans"/>
              </a:rPr>
              <a:t>Un CA dure entre 1h30 et 2h00 environ. </a:t>
            </a:r>
            <a:endParaRPr lang="fr-FR" sz="3200" b="0" strike="noStrike" spc="-1">
              <a:latin typeface="Arial"/>
            </a:endParaRPr>
          </a:p>
          <a:p>
            <a:pPr>
              <a:lnSpc>
                <a:spcPct val="100000"/>
              </a:lnSpc>
              <a:spcBef>
                <a:spcPts val="641"/>
              </a:spcBef>
              <a:tabLst>
                <a:tab pos="0" algn="l"/>
              </a:tabLst>
            </a:pPr>
            <a:endParaRPr lang="fr-FR" sz="3200" b="0" strike="noStrike" spc="-1">
              <a:latin typeface="Arial"/>
            </a:endParaRPr>
          </a:p>
          <a:p>
            <a:pPr marL="343080" indent="-341280">
              <a:lnSpc>
                <a:spcPct val="100000"/>
              </a:lnSpc>
              <a:spcBef>
                <a:spcPts val="641"/>
              </a:spcBef>
              <a:buClr>
                <a:srgbClr val="F0A22E"/>
              </a:buClr>
              <a:buSzPct val="70000"/>
              <a:buFont typeface="Wingdings 2" charset="2"/>
              <a:buChar char=""/>
              <a:tabLst>
                <a:tab pos="0" algn="l"/>
              </a:tabLst>
            </a:pPr>
            <a:r>
              <a:rPr lang="fr-FR" sz="3200" b="0" strike="noStrike" spc="-1">
                <a:solidFill>
                  <a:srgbClr val="4E3B30"/>
                </a:solidFill>
                <a:latin typeface="Franklin Gothic Book"/>
                <a:ea typeface="DejaVu Sans"/>
              </a:rPr>
              <a:t>Il ne peut se tenir que si le quorum est atteint ! </a:t>
            </a:r>
            <a:endParaRPr lang="fr-FR" sz="3200" b="0" strike="noStrike" spc="-1">
              <a:latin typeface="Arial"/>
            </a:endParaRPr>
          </a:p>
          <a:p>
            <a:pPr marL="343080" indent="-341280" algn="ctr">
              <a:lnSpc>
                <a:spcPct val="100000"/>
              </a:lnSpc>
              <a:spcBef>
                <a:spcPts val="641"/>
              </a:spcBef>
              <a:tabLst>
                <a:tab pos="0" algn="l"/>
              </a:tabLst>
            </a:pPr>
            <a:r>
              <a:rPr lang="fr-FR" sz="3200" b="1" strike="noStrike" spc="-1">
                <a:solidFill>
                  <a:srgbClr val="FF0000"/>
                </a:solidFill>
                <a:latin typeface="Wingdings"/>
                <a:ea typeface="DejaVu Sans"/>
              </a:rPr>
              <a:t></a:t>
            </a:r>
            <a:r>
              <a:rPr lang="fr-FR" sz="3200" b="0" strike="noStrike" spc="-1">
                <a:solidFill>
                  <a:srgbClr val="FF0000"/>
                </a:solidFill>
                <a:latin typeface="Franklin Gothic Book"/>
                <a:ea typeface="DejaVu Sans"/>
              </a:rPr>
              <a:t>C’est-à-dire 13 participants </a:t>
            </a:r>
            <a:endParaRPr lang="fr-FR" sz="3200" b="0" strike="noStrike" spc="-1">
              <a:latin typeface="Arial"/>
            </a:endParaRPr>
          </a:p>
        </p:txBody>
      </p:sp>
      <p:sp>
        <p:nvSpPr>
          <p:cNvPr id="176" name="Espace réservé du numéro de diapositive 3"/>
          <p:cNvSpPr/>
          <p:nvPr/>
        </p:nvSpPr>
        <p:spPr>
          <a:xfrm>
            <a:off x="8229600" y="6473880"/>
            <a:ext cx="757080" cy="245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gn="r">
              <a:lnSpc>
                <a:spcPct val="100000"/>
              </a:lnSpc>
            </a:pPr>
            <a:fld id="{1EC2D5F0-B890-4083-BD3E-374C86F2B47C}" type="slidenum">
              <a:rPr lang="fr-FR" sz="1200" b="0" strike="noStrike" spc="-1">
                <a:solidFill>
                  <a:srgbClr val="D38E28"/>
                </a:solidFill>
                <a:latin typeface="Franklin Gothic Book"/>
                <a:ea typeface="DejaVu Sans"/>
              </a:rPr>
              <a:pPr algn="r">
                <a:lnSpc>
                  <a:spcPct val="100000"/>
                </a:lnSpc>
              </a:pPr>
              <a:t>4</a:t>
            </a:fld>
            <a:endParaRPr lang="fr-FR" sz="1200" b="0" strike="noStrike" spc="-1">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75">
                                            <p:txEl>
                                              <p:pRg st="6" end="6"/>
                                            </p:txEl>
                                          </p:spTgt>
                                        </p:tgtEl>
                                        <p:attrNameLst>
                                          <p:attrName>style.visibility</p:attrName>
                                        </p:attrNameLst>
                                      </p:cBhvr>
                                      <p:to>
                                        <p:strVal val="visible"/>
                                      </p:to>
                                    </p:set>
                                    <p:animEffect transition="in" filter="blinds(horizontal)">
                                      <p:cBhvr additive="repl">
                                        <p:cTn id="7" dur="500"/>
                                        <p:tgtEl>
                                          <p:spTgt spid="175">
                                            <p:txEl>
                                              <p:pRg st="6" end="6"/>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75">
                                            <p:txEl>
                                              <p:pRg st="7" end="7"/>
                                            </p:txEl>
                                          </p:spTgt>
                                        </p:tgtEl>
                                        <p:attrNameLst>
                                          <p:attrName>style.visibility</p:attrName>
                                        </p:attrNameLst>
                                      </p:cBhvr>
                                      <p:to>
                                        <p:strVal val="visible"/>
                                      </p:to>
                                    </p:set>
                                    <p:animEffect transition="in" filter="blinds(horizontal)">
                                      <p:cBhvr additive="repl">
                                        <p:cTn id="10" dur="500"/>
                                        <p:tgtEl>
                                          <p:spTgt spid="17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Titre 1"/>
          <p:cNvSpPr/>
          <p:nvPr/>
        </p:nvSpPr>
        <p:spPr>
          <a:xfrm>
            <a:off x="304920" y="457200"/>
            <a:ext cx="8685000" cy="836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fr-FR" sz="3600" b="0" u="sng" strike="noStrike" cap="all" spc="-1">
                <a:solidFill>
                  <a:srgbClr val="4E3B30"/>
                </a:solidFill>
                <a:uFillTx/>
                <a:latin typeface="Franklin Gothic Medium"/>
                <a:ea typeface="DejaVu Sans"/>
              </a:rPr>
              <a:t>1</a:t>
            </a:r>
            <a:r>
              <a:rPr lang="fr-FR" sz="3600" b="0" u="sng" strike="noStrike" cap="all" spc="-1" baseline="30000">
                <a:solidFill>
                  <a:srgbClr val="4E3B30"/>
                </a:solidFill>
                <a:uFillTx/>
                <a:latin typeface="Franklin Gothic Medium"/>
                <a:ea typeface="DejaVu Sans"/>
              </a:rPr>
              <a:t>er</a:t>
            </a:r>
            <a:r>
              <a:rPr lang="fr-FR" sz="3600" b="0" u="sng" strike="noStrike" cap="all" spc="-1">
                <a:solidFill>
                  <a:srgbClr val="4E3B30"/>
                </a:solidFill>
                <a:uFillTx/>
                <a:latin typeface="Franklin Gothic Medium"/>
                <a:ea typeface="DejaVu Sans"/>
              </a:rPr>
              <a:t> CA : Installation </a:t>
            </a:r>
            <a:endParaRPr lang="fr-FR" sz="3600" b="0" strike="noStrike" spc="-1">
              <a:latin typeface="Arial"/>
            </a:endParaRPr>
          </a:p>
        </p:txBody>
      </p:sp>
      <p:sp>
        <p:nvSpPr>
          <p:cNvPr id="178" name="Espace réservé du contenu 2"/>
          <p:cNvSpPr/>
          <p:nvPr/>
        </p:nvSpPr>
        <p:spPr>
          <a:xfrm>
            <a:off x="304920" y="1554120"/>
            <a:ext cx="8685000" cy="4524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rmAutofit fontScale="81000" lnSpcReduction="20000"/>
          </a:bodyPr>
          <a:lstStyle/>
          <a:p>
            <a:pPr marL="343080" indent="-341280">
              <a:lnSpc>
                <a:spcPct val="100000"/>
              </a:lnSpc>
              <a:spcBef>
                <a:spcPts val="641"/>
              </a:spcBef>
              <a:tabLst>
                <a:tab pos="0" algn="l"/>
              </a:tabLst>
            </a:pPr>
            <a:r>
              <a:rPr lang="fr-FR" sz="3200" b="0" strike="noStrike" spc="-1" dirty="0">
                <a:solidFill>
                  <a:srgbClr val="4E3B30"/>
                </a:solidFill>
                <a:latin typeface="Franklin Gothic Book"/>
                <a:ea typeface="DejaVu Sans"/>
              </a:rPr>
              <a:t>Désignation d’un secrétaire de séance (chaque collège d’élus l’est au moins 1 fois). </a:t>
            </a:r>
            <a:endParaRPr lang="fr-FR" sz="3200" b="0" strike="noStrike" spc="-1" dirty="0">
              <a:latin typeface="Arial"/>
            </a:endParaRPr>
          </a:p>
          <a:p>
            <a:pPr marL="343080" indent="-341280">
              <a:lnSpc>
                <a:spcPct val="100000"/>
              </a:lnSpc>
              <a:spcBef>
                <a:spcPts val="641"/>
              </a:spcBef>
              <a:tabLst>
                <a:tab pos="0" algn="l"/>
              </a:tabLst>
            </a:pPr>
            <a:endParaRPr lang="fr-FR" sz="3200" b="0" strike="noStrike" spc="-1" dirty="0">
              <a:latin typeface="Arial"/>
            </a:endParaRPr>
          </a:p>
          <a:p>
            <a:pPr marL="343080" indent="-341280">
              <a:lnSpc>
                <a:spcPct val="100000"/>
              </a:lnSpc>
              <a:spcBef>
                <a:spcPts val="641"/>
              </a:spcBef>
              <a:tabLst>
                <a:tab pos="0" algn="l"/>
              </a:tabLst>
            </a:pPr>
            <a:r>
              <a:rPr lang="fr-FR" sz="3200" b="0" strike="noStrike" spc="-1" dirty="0">
                <a:solidFill>
                  <a:srgbClr val="4E3B30"/>
                </a:solidFill>
                <a:latin typeface="Franklin Gothic Book"/>
                <a:ea typeface="DejaVu Sans"/>
              </a:rPr>
              <a:t>Mise en place des conseils et commissions : </a:t>
            </a:r>
            <a:endParaRPr lang="fr-FR" sz="3200" b="0" strike="noStrike" spc="-1" dirty="0">
              <a:latin typeface="Arial"/>
            </a:endParaRPr>
          </a:p>
          <a:p>
            <a:pPr marL="343080" indent="-341280">
              <a:lnSpc>
                <a:spcPct val="100000"/>
              </a:lnSpc>
              <a:spcBef>
                <a:spcPts val="641"/>
              </a:spcBef>
              <a:buClr>
                <a:srgbClr val="F0A22E"/>
              </a:buClr>
              <a:buSzPct val="70000"/>
              <a:buFont typeface="Wingdings" charset="2"/>
              <a:buChar char=""/>
              <a:tabLst>
                <a:tab pos="0" algn="l"/>
              </a:tabLst>
            </a:pPr>
            <a:r>
              <a:rPr lang="fr-FR" sz="3200" b="0" strike="noStrike" spc="-1" dirty="0">
                <a:solidFill>
                  <a:srgbClr val="4E3B30"/>
                </a:solidFill>
                <a:latin typeface="Franklin Gothic Book"/>
                <a:ea typeface="DejaVu Sans"/>
              </a:rPr>
              <a:t>Commission éducative. </a:t>
            </a:r>
            <a:endParaRPr lang="fr-FR" sz="3200" b="0" strike="noStrike" spc="-1" dirty="0">
              <a:latin typeface="Arial"/>
            </a:endParaRPr>
          </a:p>
          <a:p>
            <a:pPr marL="343080" indent="-341280">
              <a:lnSpc>
                <a:spcPct val="100000"/>
              </a:lnSpc>
              <a:spcBef>
                <a:spcPts val="641"/>
              </a:spcBef>
              <a:buClr>
                <a:srgbClr val="F0A22E"/>
              </a:buClr>
              <a:buSzPct val="70000"/>
              <a:buFont typeface="Wingdings" charset="2"/>
              <a:buChar char=""/>
              <a:tabLst>
                <a:tab pos="0" algn="l"/>
              </a:tabLst>
            </a:pPr>
            <a:r>
              <a:rPr lang="fr-FR" sz="3200" b="0" strike="noStrike" spc="-1" dirty="0">
                <a:solidFill>
                  <a:srgbClr val="4E3B30"/>
                </a:solidFill>
                <a:latin typeface="Franklin Gothic Book"/>
                <a:ea typeface="DejaVu Sans"/>
              </a:rPr>
              <a:t>Conseil de discipline.</a:t>
            </a:r>
            <a:endParaRPr lang="fr-FR" sz="3200" b="0" strike="noStrike" spc="-1" dirty="0">
              <a:latin typeface="Arial"/>
            </a:endParaRPr>
          </a:p>
          <a:p>
            <a:pPr marL="343080" indent="-341280">
              <a:lnSpc>
                <a:spcPct val="100000"/>
              </a:lnSpc>
              <a:spcBef>
                <a:spcPts val="641"/>
              </a:spcBef>
              <a:buClr>
                <a:srgbClr val="F0A22E"/>
              </a:buClr>
              <a:buSzPct val="70000"/>
              <a:buFont typeface="Wingdings" charset="2"/>
              <a:buChar char=""/>
              <a:tabLst>
                <a:tab pos="0" algn="l"/>
              </a:tabLst>
            </a:pPr>
            <a:r>
              <a:rPr lang="fr-FR" sz="3200" b="0" strike="noStrike" spc="-1" dirty="0">
                <a:solidFill>
                  <a:srgbClr val="4E3B30"/>
                </a:solidFill>
                <a:latin typeface="Franklin Gothic Book"/>
                <a:ea typeface="DejaVu Sans"/>
              </a:rPr>
              <a:t>Commission Hygiène et sécurité au travail ( non obligatoire en collège sans </a:t>
            </a:r>
            <a:r>
              <a:rPr lang="fr-FR" sz="3200" b="0" strike="noStrike" spc="-1" dirty="0" err="1">
                <a:solidFill>
                  <a:srgbClr val="4E3B30"/>
                </a:solidFill>
                <a:latin typeface="Franklin Gothic Book"/>
                <a:ea typeface="DejaVu Sans"/>
              </a:rPr>
              <a:t>segpa</a:t>
            </a:r>
            <a:r>
              <a:rPr lang="fr-FR" sz="3200" b="0" strike="noStrike" spc="-1" dirty="0">
                <a:solidFill>
                  <a:srgbClr val="4E3B30"/>
                </a:solidFill>
                <a:latin typeface="Franklin Gothic Book"/>
                <a:ea typeface="DejaVu Sans"/>
              </a:rPr>
              <a:t>)</a:t>
            </a:r>
            <a:endParaRPr lang="fr-FR" sz="3200" b="0" strike="noStrike" spc="-1" dirty="0">
              <a:latin typeface="Arial"/>
            </a:endParaRPr>
          </a:p>
          <a:p>
            <a:pPr marL="343080" indent="-341280">
              <a:lnSpc>
                <a:spcPct val="100000"/>
              </a:lnSpc>
              <a:spcBef>
                <a:spcPts val="641"/>
              </a:spcBef>
              <a:buClr>
                <a:srgbClr val="F0A22E"/>
              </a:buClr>
              <a:buSzPct val="70000"/>
              <a:buFont typeface="Wingdings" charset="2"/>
              <a:buChar char=""/>
              <a:tabLst>
                <a:tab pos="0" algn="l"/>
              </a:tabLst>
            </a:pPr>
            <a:r>
              <a:rPr lang="fr-FR" sz="3200" b="0" strike="noStrike" spc="-1" dirty="0">
                <a:solidFill>
                  <a:srgbClr val="4E3B30"/>
                </a:solidFill>
                <a:latin typeface="Franklin Gothic Book"/>
                <a:ea typeface="DejaVu Sans"/>
              </a:rPr>
              <a:t>Conseil éducation à la santé, citoyenneté et environnement. </a:t>
            </a:r>
            <a:endParaRPr lang="fr-FR" sz="3200" b="0" strike="noStrike" spc="-1" dirty="0" smtClean="0">
              <a:solidFill>
                <a:srgbClr val="4E3B30"/>
              </a:solidFill>
              <a:latin typeface="Franklin Gothic Book"/>
              <a:ea typeface="DejaVu Sans"/>
            </a:endParaRPr>
          </a:p>
          <a:p>
            <a:pPr marL="343080" indent="-341280">
              <a:lnSpc>
                <a:spcPct val="100000"/>
              </a:lnSpc>
              <a:spcBef>
                <a:spcPts val="641"/>
              </a:spcBef>
              <a:buClr>
                <a:srgbClr val="F0A22E"/>
              </a:buClr>
              <a:buSzPct val="70000"/>
              <a:buFont typeface="Wingdings" charset="2"/>
              <a:buChar char=""/>
              <a:tabLst>
                <a:tab pos="0" algn="l"/>
              </a:tabLst>
            </a:pPr>
            <a:r>
              <a:rPr lang="fr-FR" sz="3200" spc="-1" dirty="0" smtClean="0">
                <a:solidFill>
                  <a:srgbClr val="4E3B30"/>
                </a:solidFill>
                <a:latin typeface="Franklin Gothic Book"/>
                <a:ea typeface="DejaVu Sans"/>
              </a:rPr>
              <a:t>Commission fonds social</a:t>
            </a:r>
          </a:p>
          <a:p>
            <a:pPr marL="343080" indent="-341280">
              <a:lnSpc>
                <a:spcPct val="100000"/>
              </a:lnSpc>
              <a:spcBef>
                <a:spcPts val="641"/>
              </a:spcBef>
              <a:buClr>
                <a:srgbClr val="F0A22E"/>
              </a:buClr>
              <a:buSzPct val="70000"/>
              <a:buFont typeface="Wingdings" charset="2"/>
              <a:buChar char=""/>
              <a:tabLst>
                <a:tab pos="0" algn="l"/>
              </a:tabLst>
            </a:pPr>
            <a:r>
              <a:rPr lang="fr-FR" sz="3200" b="0" strike="noStrike" spc="-1" dirty="0" smtClean="0">
                <a:solidFill>
                  <a:srgbClr val="4E3B30"/>
                </a:solidFill>
                <a:latin typeface="Franklin Gothic Book"/>
                <a:ea typeface="DejaVu Sans"/>
              </a:rPr>
              <a:t>Conseil de la vie collégienne</a:t>
            </a:r>
            <a:endParaRPr lang="fr-FR" sz="3200" b="0" strike="noStrike" spc="-1" dirty="0">
              <a:latin typeface="Arial"/>
            </a:endParaRPr>
          </a:p>
          <a:p>
            <a:pPr marL="343080" indent="-341280">
              <a:lnSpc>
                <a:spcPct val="100000"/>
              </a:lnSpc>
              <a:spcBef>
                <a:spcPts val="641"/>
              </a:spcBef>
              <a:tabLst>
                <a:tab pos="0" algn="l"/>
              </a:tabLst>
            </a:pPr>
            <a:endParaRPr lang="fr-FR" sz="3200" b="0" strike="noStrike" spc="-1" dirty="0">
              <a:latin typeface="Arial"/>
            </a:endParaRPr>
          </a:p>
          <a:p>
            <a:pPr marL="343080" indent="-341280">
              <a:lnSpc>
                <a:spcPct val="100000"/>
              </a:lnSpc>
              <a:spcBef>
                <a:spcPts val="641"/>
              </a:spcBef>
              <a:tabLst>
                <a:tab pos="0" algn="l"/>
              </a:tabLst>
            </a:pPr>
            <a:endParaRPr lang="fr-FR" sz="3200" b="0" strike="noStrike" spc="-1" dirty="0">
              <a:latin typeface="Arial"/>
            </a:endParaRPr>
          </a:p>
          <a:p>
            <a:pPr marL="343080" indent="-341280">
              <a:lnSpc>
                <a:spcPct val="100000"/>
              </a:lnSpc>
              <a:spcBef>
                <a:spcPts val="641"/>
              </a:spcBef>
              <a:tabLst>
                <a:tab pos="0" algn="l"/>
              </a:tabLst>
            </a:pPr>
            <a:endParaRPr lang="fr-FR" sz="3200" b="0" strike="noStrike" spc="-1" dirty="0">
              <a:latin typeface="Arial"/>
            </a:endParaRPr>
          </a:p>
        </p:txBody>
      </p:sp>
      <p:sp>
        <p:nvSpPr>
          <p:cNvPr id="179" name="Espace réservé du numéro de diapositive 3"/>
          <p:cNvSpPr/>
          <p:nvPr/>
        </p:nvSpPr>
        <p:spPr>
          <a:xfrm>
            <a:off x="8229600" y="6473880"/>
            <a:ext cx="757080" cy="245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gn="r">
              <a:lnSpc>
                <a:spcPct val="100000"/>
              </a:lnSpc>
            </a:pPr>
            <a:fld id="{F8A498C2-8079-4BD6-854A-5A37BEA3C311}" type="slidenum">
              <a:rPr lang="fr-FR" sz="1200" b="0" strike="noStrike" spc="-1">
                <a:solidFill>
                  <a:srgbClr val="D38E28"/>
                </a:solidFill>
                <a:latin typeface="Franklin Gothic Book"/>
                <a:ea typeface="DejaVu Sans"/>
              </a:rPr>
              <a:pPr algn="r">
                <a:lnSpc>
                  <a:spcPct val="100000"/>
                </a:lnSpc>
              </a:pPr>
              <a:t>5</a:t>
            </a:fld>
            <a:endParaRPr lang="fr-FR" sz="1200" b="0" strike="noStrike" spc="-1">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55" presetClass="entr" fill="hold" nodeType="clickEffect">
                                  <p:stCondLst>
                                    <p:cond delay="0"/>
                                  </p:stCondLst>
                                  <p:childTnLst>
                                    <p:set>
                                      <p:cBhvr>
                                        <p:cTn id="6" dur="1" fill="hold">
                                          <p:stCondLst>
                                            <p:cond delay="0"/>
                                          </p:stCondLst>
                                        </p:cTn>
                                        <p:tgtEl>
                                          <p:spTgt spid="178">
                                            <p:txEl>
                                              <p:pRg st="3" end="3"/>
                                            </p:txEl>
                                          </p:spTgt>
                                        </p:tgtEl>
                                        <p:attrNameLst>
                                          <p:attrName>style.visibility</p:attrName>
                                        </p:attrNameLst>
                                      </p:cBhvr>
                                      <p:to>
                                        <p:strVal val="visible"/>
                                      </p:to>
                                    </p:set>
                                    <p:anim calcmode="lin" valueType="num">
                                      <p:cBhvr additive="repl">
                                        <p:cTn id="7" dur="1000" fill="hold"/>
                                        <p:tgtEl>
                                          <p:spTgt spid="178">
                                            <p:txEl>
                                              <p:pRg st="3" end="3"/>
                                            </p:txEl>
                                          </p:spTgt>
                                        </p:tgtEl>
                                        <p:attrNameLst>
                                          <p:attrName>ppt_w</p:attrName>
                                        </p:attrNameLst>
                                      </p:cBhvr>
                                      <p:tavLst>
                                        <p:tav tm="0">
                                          <p:val>
                                            <p:strVal val="#ppt_w*0.70"/>
                                          </p:val>
                                        </p:tav>
                                        <p:tav tm="100000">
                                          <p:val>
                                            <p:strVal val="#ppt_w"/>
                                          </p:val>
                                        </p:tav>
                                      </p:tavLst>
                                    </p:anim>
                                    <p:anim calcmode="lin" valueType="num">
                                      <p:cBhvr additive="repl">
                                        <p:cTn id="8" dur="1000" fill="hold"/>
                                        <p:tgtEl>
                                          <p:spTgt spid="178">
                                            <p:txEl>
                                              <p:pRg st="3" end="3"/>
                                            </p:txEl>
                                          </p:spTgt>
                                        </p:tgtEl>
                                        <p:attrNameLst>
                                          <p:attrName>ppt_h</p:attrName>
                                        </p:attrNameLst>
                                      </p:cBhvr>
                                      <p:tavLst>
                                        <p:tav tm="0">
                                          <p:val>
                                            <p:strVal val="#ppt_h"/>
                                          </p:val>
                                        </p:tav>
                                        <p:tav tm="100000">
                                          <p:val>
                                            <p:strVal val="#ppt_h"/>
                                          </p:val>
                                        </p:tav>
                                      </p:tavLst>
                                    </p:anim>
                                    <p:animEffect transition="in" filter="fade">
                                      <p:cBhvr additive="repl">
                                        <p:cTn id="9" dur="1000"/>
                                        <p:tgtEl>
                                          <p:spTgt spid="178">
                                            <p:txEl>
                                              <p:pRg st="3" end="3"/>
                                            </p:txEl>
                                          </p:spTgt>
                                        </p:tgtEl>
                                      </p:cBhvr>
                                    </p:animEffect>
                                  </p:childTnLst>
                                </p:cTn>
                              </p:par>
                              <p:par>
                                <p:cTn id="10" presetID="55" presetClass="entr" fill="hold" nodeType="withEffect">
                                  <p:stCondLst>
                                    <p:cond delay="0"/>
                                  </p:stCondLst>
                                  <p:childTnLst>
                                    <p:set>
                                      <p:cBhvr>
                                        <p:cTn id="11" dur="1" fill="hold">
                                          <p:stCondLst>
                                            <p:cond delay="0"/>
                                          </p:stCondLst>
                                        </p:cTn>
                                        <p:tgtEl>
                                          <p:spTgt spid="178">
                                            <p:txEl>
                                              <p:pRg st="4" end="4"/>
                                            </p:txEl>
                                          </p:spTgt>
                                        </p:tgtEl>
                                        <p:attrNameLst>
                                          <p:attrName>style.visibility</p:attrName>
                                        </p:attrNameLst>
                                      </p:cBhvr>
                                      <p:to>
                                        <p:strVal val="visible"/>
                                      </p:to>
                                    </p:set>
                                    <p:anim calcmode="lin" valueType="num">
                                      <p:cBhvr additive="repl">
                                        <p:cTn id="12" dur="1000" fill="hold"/>
                                        <p:tgtEl>
                                          <p:spTgt spid="178">
                                            <p:txEl>
                                              <p:pRg st="4" end="4"/>
                                            </p:txEl>
                                          </p:spTgt>
                                        </p:tgtEl>
                                        <p:attrNameLst>
                                          <p:attrName>ppt_w</p:attrName>
                                        </p:attrNameLst>
                                      </p:cBhvr>
                                      <p:tavLst>
                                        <p:tav tm="0">
                                          <p:val>
                                            <p:strVal val="#ppt_w*0.70"/>
                                          </p:val>
                                        </p:tav>
                                        <p:tav tm="100000">
                                          <p:val>
                                            <p:strVal val="#ppt_w"/>
                                          </p:val>
                                        </p:tav>
                                      </p:tavLst>
                                    </p:anim>
                                    <p:anim calcmode="lin" valueType="num">
                                      <p:cBhvr additive="repl">
                                        <p:cTn id="13" dur="1000" fill="hold"/>
                                        <p:tgtEl>
                                          <p:spTgt spid="178">
                                            <p:txEl>
                                              <p:pRg st="4" end="4"/>
                                            </p:txEl>
                                          </p:spTgt>
                                        </p:tgtEl>
                                        <p:attrNameLst>
                                          <p:attrName>ppt_h</p:attrName>
                                        </p:attrNameLst>
                                      </p:cBhvr>
                                      <p:tavLst>
                                        <p:tav tm="0">
                                          <p:val>
                                            <p:strVal val="#ppt_h"/>
                                          </p:val>
                                        </p:tav>
                                        <p:tav tm="100000">
                                          <p:val>
                                            <p:strVal val="#ppt_h"/>
                                          </p:val>
                                        </p:tav>
                                      </p:tavLst>
                                    </p:anim>
                                    <p:animEffect transition="in" filter="fade">
                                      <p:cBhvr additive="repl">
                                        <p:cTn id="14" dur="1000"/>
                                        <p:tgtEl>
                                          <p:spTgt spid="178">
                                            <p:txEl>
                                              <p:pRg st="4" end="4"/>
                                            </p:txEl>
                                          </p:spTgt>
                                        </p:tgtEl>
                                      </p:cBhvr>
                                    </p:animEffect>
                                  </p:childTnLst>
                                </p:cTn>
                              </p:par>
                              <p:par>
                                <p:cTn id="15" presetID="55" presetClass="entr" fill="hold" nodeType="withEffect">
                                  <p:stCondLst>
                                    <p:cond delay="0"/>
                                  </p:stCondLst>
                                  <p:childTnLst>
                                    <p:set>
                                      <p:cBhvr>
                                        <p:cTn id="16" dur="1" fill="hold">
                                          <p:stCondLst>
                                            <p:cond delay="0"/>
                                          </p:stCondLst>
                                        </p:cTn>
                                        <p:tgtEl>
                                          <p:spTgt spid="178">
                                            <p:txEl>
                                              <p:pRg st="5" end="5"/>
                                            </p:txEl>
                                          </p:spTgt>
                                        </p:tgtEl>
                                        <p:attrNameLst>
                                          <p:attrName>style.visibility</p:attrName>
                                        </p:attrNameLst>
                                      </p:cBhvr>
                                      <p:to>
                                        <p:strVal val="visible"/>
                                      </p:to>
                                    </p:set>
                                    <p:anim calcmode="lin" valueType="num">
                                      <p:cBhvr additive="repl">
                                        <p:cTn id="17" dur="1000" fill="hold"/>
                                        <p:tgtEl>
                                          <p:spTgt spid="178">
                                            <p:txEl>
                                              <p:pRg st="5" end="5"/>
                                            </p:txEl>
                                          </p:spTgt>
                                        </p:tgtEl>
                                        <p:attrNameLst>
                                          <p:attrName>ppt_w</p:attrName>
                                        </p:attrNameLst>
                                      </p:cBhvr>
                                      <p:tavLst>
                                        <p:tav tm="0">
                                          <p:val>
                                            <p:strVal val="#ppt_w*0.70"/>
                                          </p:val>
                                        </p:tav>
                                        <p:tav tm="100000">
                                          <p:val>
                                            <p:strVal val="#ppt_w"/>
                                          </p:val>
                                        </p:tav>
                                      </p:tavLst>
                                    </p:anim>
                                    <p:anim calcmode="lin" valueType="num">
                                      <p:cBhvr additive="repl">
                                        <p:cTn id="18" dur="1000" fill="hold"/>
                                        <p:tgtEl>
                                          <p:spTgt spid="178">
                                            <p:txEl>
                                              <p:pRg st="5" end="5"/>
                                            </p:txEl>
                                          </p:spTgt>
                                        </p:tgtEl>
                                        <p:attrNameLst>
                                          <p:attrName>ppt_h</p:attrName>
                                        </p:attrNameLst>
                                      </p:cBhvr>
                                      <p:tavLst>
                                        <p:tav tm="0">
                                          <p:val>
                                            <p:strVal val="#ppt_h"/>
                                          </p:val>
                                        </p:tav>
                                        <p:tav tm="100000">
                                          <p:val>
                                            <p:strVal val="#ppt_h"/>
                                          </p:val>
                                        </p:tav>
                                      </p:tavLst>
                                    </p:anim>
                                    <p:animEffect transition="in" filter="fade">
                                      <p:cBhvr additive="repl">
                                        <p:cTn id="19" dur="1000"/>
                                        <p:tgtEl>
                                          <p:spTgt spid="178">
                                            <p:txEl>
                                              <p:pRg st="5" end="5"/>
                                            </p:txEl>
                                          </p:spTgt>
                                        </p:tgtEl>
                                      </p:cBhvr>
                                    </p:animEffect>
                                  </p:childTnLst>
                                </p:cTn>
                              </p:par>
                              <p:par>
                                <p:cTn id="20" presetID="55" presetClass="entr" fill="hold" nodeType="withEffect">
                                  <p:stCondLst>
                                    <p:cond delay="0"/>
                                  </p:stCondLst>
                                  <p:childTnLst>
                                    <p:set>
                                      <p:cBhvr>
                                        <p:cTn id="21" dur="1" fill="hold">
                                          <p:stCondLst>
                                            <p:cond delay="0"/>
                                          </p:stCondLst>
                                        </p:cTn>
                                        <p:tgtEl>
                                          <p:spTgt spid="178">
                                            <p:txEl>
                                              <p:pRg st="6" end="6"/>
                                            </p:txEl>
                                          </p:spTgt>
                                        </p:tgtEl>
                                        <p:attrNameLst>
                                          <p:attrName>style.visibility</p:attrName>
                                        </p:attrNameLst>
                                      </p:cBhvr>
                                      <p:to>
                                        <p:strVal val="visible"/>
                                      </p:to>
                                    </p:set>
                                    <p:anim calcmode="lin" valueType="num">
                                      <p:cBhvr additive="repl">
                                        <p:cTn id="22" dur="1000" fill="hold"/>
                                        <p:tgtEl>
                                          <p:spTgt spid="178">
                                            <p:txEl>
                                              <p:pRg st="6" end="6"/>
                                            </p:txEl>
                                          </p:spTgt>
                                        </p:tgtEl>
                                        <p:attrNameLst>
                                          <p:attrName>ppt_w</p:attrName>
                                        </p:attrNameLst>
                                      </p:cBhvr>
                                      <p:tavLst>
                                        <p:tav tm="0">
                                          <p:val>
                                            <p:strVal val="#ppt_w*0.70"/>
                                          </p:val>
                                        </p:tav>
                                        <p:tav tm="100000">
                                          <p:val>
                                            <p:strVal val="#ppt_w"/>
                                          </p:val>
                                        </p:tav>
                                      </p:tavLst>
                                    </p:anim>
                                    <p:anim calcmode="lin" valueType="num">
                                      <p:cBhvr additive="repl">
                                        <p:cTn id="23" dur="1000" fill="hold"/>
                                        <p:tgtEl>
                                          <p:spTgt spid="178">
                                            <p:txEl>
                                              <p:pRg st="6" end="6"/>
                                            </p:txEl>
                                          </p:spTgt>
                                        </p:tgtEl>
                                        <p:attrNameLst>
                                          <p:attrName>ppt_h</p:attrName>
                                        </p:attrNameLst>
                                      </p:cBhvr>
                                      <p:tavLst>
                                        <p:tav tm="0">
                                          <p:val>
                                            <p:strVal val="#ppt_h"/>
                                          </p:val>
                                        </p:tav>
                                        <p:tav tm="100000">
                                          <p:val>
                                            <p:strVal val="#ppt_h"/>
                                          </p:val>
                                        </p:tav>
                                      </p:tavLst>
                                    </p:anim>
                                    <p:animEffect transition="in" filter="fade">
                                      <p:cBhvr additive="repl">
                                        <p:cTn id="24" dur="1000"/>
                                        <p:tgtEl>
                                          <p:spTgt spid="178">
                                            <p:txEl>
                                              <p:pRg st="6" end="6"/>
                                            </p:txEl>
                                          </p:spTgt>
                                        </p:tgtEl>
                                      </p:cBhvr>
                                    </p:animEffect>
                                  </p:childTnLst>
                                </p:cTn>
                              </p:par>
                              <p:par>
                                <p:cTn id="25" presetID="55" presetClass="entr" fill="hold" nodeType="withEffect">
                                  <p:stCondLst>
                                    <p:cond delay="0"/>
                                  </p:stCondLst>
                                  <p:childTnLst>
                                    <p:set>
                                      <p:cBhvr>
                                        <p:cTn id="26" dur="1" fill="hold">
                                          <p:stCondLst>
                                            <p:cond delay="0"/>
                                          </p:stCondLst>
                                        </p:cTn>
                                        <p:tgtEl>
                                          <p:spTgt spid="178">
                                            <p:txEl>
                                              <p:pRg st="7" end="7"/>
                                            </p:txEl>
                                          </p:spTgt>
                                        </p:tgtEl>
                                        <p:attrNameLst>
                                          <p:attrName>style.visibility</p:attrName>
                                        </p:attrNameLst>
                                      </p:cBhvr>
                                      <p:to>
                                        <p:strVal val="visible"/>
                                      </p:to>
                                    </p:set>
                                    <p:anim calcmode="lin" valueType="num">
                                      <p:cBhvr additive="repl">
                                        <p:cTn id="27" dur="1000" fill="hold"/>
                                        <p:tgtEl>
                                          <p:spTgt spid="178">
                                            <p:txEl>
                                              <p:pRg st="7" end="7"/>
                                            </p:txEl>
                                          </p:spTgt>
                                        </p:tgtEl>
                                        <p:attrNameLst>
                                          <p:attrName>ppt_w</p:attrName>
                                        </p:attrNameLst>
                                      </p:cBhvr>
                                      <p:tavLst>
                                        <p:tav tm="0">
                                          <p:val>
                                            <p:strVal val="#ppt_w*0.70"/>
                                          </p:val>
                                        </p:tav>
                                        <p:tav tm="100000">
                                          <p:val>
                                            <p:strVal val="#ppt_w"/>
                                          </p:val>
                                        </p:tav>
                                      </p:tavLst>
                                    </p:anim>
                                    <p:anim calcmode="lin" valueType="num">
                                      <p:cBhvr additive="repl">
                                        <p:cTn id="28" dur="1000" fill="hold"/>
                                        <p:tgtEl>
                                          <p:spTgt spid="178">
                                            <p:txEl>
                                              <p:pRg st="7" end="7"/>
                                            </p:txEl>
                                          </p:spTgt>
                                        </p:tgtEl>
                                        <p:attrNameLst>
                                          <p:attrName>ppt_h</p:attrName>
                                        </p:attrNameLst>
                                      </p:cBhvr>
                                      <p:tavLst>
                                        <p:tav tm="0">
                                          <p:val>
                                            <p:strVal val="#ppt_h"/>
                                          </p:val>
                                        </p:tav>
                                        <p:tav tm="100000">
                                          <p:val>
                                            <p:strVal val="#ppt_h"/>
                                          </p:val>
                                        </p:tav>
                                      </p:tavLst>
                                    </p:anim>
                                    <p:animEffect transition="in" filter="fade">
                                      <p:cBhvr additive="repl">
                                        <p:cTn id="29" dur="1000"/>
                                        <p:tgtEl>
                                          <p:spTgt spid="178">
                                            <p:txEl>
                                              <p:pRg st="7" end="7"/>
                                            </p:txEl>
                                          </p:spTgt>
                                        </p:tgtEl>
                                      </p:cBhvr>
                                    </p:animEffect>
                                  </p:childTnLst>
                                </p:cTn>
                              </p:par>
                              <p:par>
                                <p:cTn id="30" presetID="55" presetClass="entr" fill="hold" nodeType="withEffect">
                                  <p:stCondLst>
                                    <p:cond delay="0"/>
                                  </p:stCondLst>
                                  <p:childTnLst>
                                    <p:set>
                                      <p:cBhvr>
                                        <p:cTn id="31" dur="1" fill="hold">
                                          <p:stCondLst>
                                            <p:cond delay="0"/>
                                          </p:stCondLst>
                                        </p:cTn>
                                        <p:tgtEl>
                                          <p:spTgt spid="178">
                                            <p:txEl>
                                              <p:pRg st="8" end="8"/>
                                            </p:txEl>
                                          </p:spTgt>
                                        </p:tgtEl>
                                        <p:attrNameLst>
                                          <p:attrName>style.visibility</p:attrName>
                                        </p:attrNameLst>
                                      </p:cBhvr>
                                      <p:to>
                                        <p:strVal val="visible"/>
                                      </p:to>
                                    </p:set>
                                    <p:anim calcmode="lin" valueType="num">
                                      <p:cBhvr additive="repl">
                                        <p:cTn id="32" dur="1000" fill="hold"/>
                                        <p:tgtEl>
                                          <p:spTgt spid="178">
                                            <p:txEl>
                                              <p:pRg st="8" end="8"/>
                                            </p:txEl>
                                          </p:spTgt>
                                        </p:tgtEl>
                                        <p:attrNameLst>
                                          <p:attrName>ppt_w</p:attrName>
                                        </p:attrNameLst>
                                      </p:cBhvr>
                                      <p:tavLst>
                                        <p:tav tm="0">
                                          <p:val>
                                            <p:strVal val="#ppt_w*0.70"/>
                                          </p:val>
                                        </p:tav>
                                        <p:tav tm="100000">
                                          <p:val>
                                            <p:strVal val="#ppt_w"/>
                                          </p:val>
                                        </p:tav>
                                      </p:tavLst>
                                    </p:anim>
                                    <p:anim calcmode="lin" valueType="num">
                                      <p:cBhvr additive="repl">
                                        <p:cTn id="33" dur="1000" fill="hold"/>
                                        <p:tgtEl>
                                          <p:spTgt spid="178">
                                            <p:txEl>
                                              <p:pRg st="8" end="8"/>
                                            </p:txEl>
                                          </p:spTgt>
                                        </p:tgtEl>
                                        <p:attrNameLst>
                                          <p:attrName>ppt_h</p:attrName>
                                        </p:attrNameLst>
                                      </p:cBhvr>
                                      <p:tavLst>
                                        <p:tav tm="0">
                                          <p:val>
                                            <p:strVal val="#ppt_h"/>
                                          </p:val>
                                        </p:tav>
                                        <p:tav tm="100000">
                                          <p:val>
                                            <p:strVal val="#ppt_h"/>
                                          </p:val>
                                        </p:tav>
                                      </p:tavLst>
                                    </p:anim>
                                    <p:animEffect transition="in" filter="fade">
                                      <p:cBhvr additive="repl">
                                        <p:cTn id="34" dur="1000"/>
                                        <p:tgtEl>
                                          <p:spTgt spid="17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Titre 1"/>
          <p:cNvSpPr/>
          <p:nvPr/>
        </p:nvSpPr>
        <p:spPr>
          <a:xfrm>
            <a:off x="304920" y="457200"/>
            <a:ext cx="8685000" cy="836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fr-FR" sz="3600" b="0" u="sng" strike="noStrike" cap="all" spc="-1">
                <a:solidFill>
                  <a:srgbClr val="4E3B30"/>
                </a:solidFill>
                <a:uFillTx/>
                <a:latin typeface="Franklin Gothic Medium"/>
                <a:ea typeface="DejaVu Sans"/>
              </a:rPr>
              <a:t>CA N°2 : Budget </a:t>
            </a:r>
            <a:endParaRPr lang="fr-FR" sz="3600" b="0" strike="noStrike" spc="-1">
              <a:latin typeface="Arial"/>
            </a:endParaRPr>
          </a:p>
        </p:txBody>
      </p:sp>
      <p:sp>
        <p:nvSpPr>
          <p:cNvPr id="181" name="Espace réservé du contenu 2"/>
          <p:cNvSpPr/>
          <p:nvPr/>
        </p:nvSpPr>
        <p:spPr>
          <a:xfrm>
            <a:off x="304920" y="1554120"/>
            <a:ext cx="8685000" cy="4524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rmAutofit fontScale="75000" lnSpcReduction="10000"/>
          </a:bodyPr>
          <a:lstStyle/>
          <a:p>
            <a:pPr marL="343080" indent="-341280">
              <a:lnSpc>
                <a:spcPct val="100000"/>
              </a:lnSpc>
              <a:spcBef>
                <a:spcPts val="641"/>
              </a:spcBef>
              <a:tabLst>
                <a:tab pos="0" algn="l"/>
              </a:tabLst>
            </a:pPr>
            <a:r>
              <a:rPr lang="fr-FR" sz="3200" b="0" strike="noStrike" spc="-1">
                <a:solidFill>
                  <a:srgbClr val="4E3B30"/>
                </a:solidFill>
                <a:latin typeface="Franklin Gothic Book"/>
                <a:ea typeface="DejaVu Sans"/>
              </a:rPr>
              <a:t>Le secrétaire général ( ex gestionnaire) présente le budget prévisionnel concerté avec le chef d’établissement : </a:t>
            </a:r>
            <a:endParaRPr lang="fr-FR" sz="3200" b="0" strike="noStrike" spc="-1">
              <a:latin typeface="Arial"/>
            </a:endParaRPr>
          </a:p>
          <a:p>
            <a:pPr marL="343080" indent="-341280">
              <a:lnSpc>
                <a:spcPct val="100000"/>
              </a:lnSpc>
              <a:spcBef>
                <a:spcPts val="641"/>
              </a:spcBef>
              <a:tabLst>
                <a:tab pos="0" algn="l"/>
              </a:tabLst>
            </a:pPr>
            <a:endParaRPr lang="fr-FR" sz="3200" b="0" strike="noStrike" spc="-1">
              <a:latin typeface="Arial"/>
            </a:endParaRPr>
          </a:p>
          <a:p>
            <a:pPr marL="343080" indent="-341280">
              <a:lnSpc>
                <a:spcPct val="100000"/>
              </a:lnSpc>
              <a:spcBef>
                <a:spcPts val="641"/>
              </a:spcBef>
              <a:tabLst>
                <a:tab pos="0" algn="l"/>
              </a:tabLst>
            </a:pPr>
            <a:r>
              <a:rPr lang="fr-FR" sz="3200" b="0" u="sng" strike="noStrike" spc="-1">
                <a:solidFill>
                  <a:srgbClr val="4E3B30"/>
                </a:solidFill>
                <a:uFillTx/>
                <a:latin typeface="Franklin Gothic Book"/>
                <a:ea typeface="DejaVu Sans"/>
              </a:rPr>
              <a:t>2 services  au budget : </a:t>
            </a:r>
            <a:endParaRPr lang="fr-FR" sz="3200" b="0" strike="noStrike" spc="-1">
              <a:latin typeface="Arial"/>
            </a:endParaRPr>
          </a:p>
          <a:p>
            <a:pPr marL="343080" indent="-341280">
              <a:lnSpc>
                <a:spcPct val="100000"/>
              </a:lnSpc>
              <a:spcBef>
                <a:spcPts val="641"/>
              </a:spcBef>
              <a:tabLst>
                <a:tab pos="0" algn="l"/>
              </a:tabLst>
            </a:pPr>
            <a:r>
              <a:rPr lang="fr-FR" sz="3200" b="0" strike="noStrike" spc="-1">
                <a:solidFill>
                  <a:srgbClr val="4E3B30"/>
                </a:solidFill>
                <a:latin typeface="Franklin Gothic Book"/>
                <a:ea typeface="DejaVu Sans"/>
              </a:rPr>
              <a:t>Service général avec 3 parties </a:t>
            </a:r>
            <a:endParaRPr lang="fr-FR" sz="3200" b="0" strike="noStrike" spc="-1">
              <a:latin typeface="Arial"/>
            </a:endParaRPr>
          </a:p>
          <a:p>
            <a:pPr marL="343080" indent="-341280">
              <a:lnSpc>
                <a:spcPct val="100000"/>
              </a:lnSpc>
              <a:spcBef>
                <a:spcPts val="641"/>
              </a:spcBef>
              <a:buClr>
                <a:srgbClr val="F0A22E"/>
              </a:buClr>
              <a:buSzPct val="70000"/>
              <a:buFont typeface="Wingdings 2" charset="2"/>
              <a:buChar char=""/>
              <a:tabLst>
                <a:tab pos="0" algn="l"/>
              </a:tabLst>
            </a:pPr>
            <a:r>
              <a:rPr lang="fr-FR" sz="3200" b="0" strike="noStrike" spc="-1">
                <a:solidFill>
                  <a:srgbClr val="4E3B30"/>
                </a:solidFill>
                <a:latin typeface="Franklin Gothic Book"/>
                <a:ea typeface="DejaVu Sans"/>
              </a:rPr>
              <a:t>Administration et logistique			</a:t>
            </a:r>
            <a:endParaRPr lang="fr-FR" sz="3200" b="0" strike="noStrike" spc="-1">
              <a:latin typeface="Arial"/>
            </a:endParaRPr>
          </a:p>
          <a:p>
            <a:pPr marL="343080" indent="-341280">
              <a:lnSpc>
                <a:spcPct val="100000"/>
              </a:lnSpc>
              <a:spcBef>
                <a:spcPts val="641"/>
              </a:spcBef>
              <a:buClr>
                <a:srgbClr val="F0A22E"/>
              </a:buClr>
              <a:buSzPct val="70000"/>
              <a:buFont typeface="Wingdings 2" charset="2"/>
              <a:buChar char=""/>
              <a:tabLst>
                <a:tab pos="0" algn="l"/>
              </a:tabLst>
            </a:pPr>
            <a:r>
              <a:rPr lang="fr-FR" sz="3200" b="0" strike="noStrike" spc="-1">
                <a:solidFill>
                  <a:srgbClr val="4E3B30"/>
                </a:solidFill>
                <a:latin typeface="Franklin Gothic Book"/>
                <a:ea typeface="DejaVu Sans"/>
              </a:rPr>
              <a:t>Activités pédagogiques</a:t>
            </a:r>
            <a:endParaRPr lang="fr-FR" sz="3200" b="0" strike="noStrike" spc="-1">
              <a:latin typeface="Arial"/>
            </a:endParaRPr>
          </a:p>
          <a:p>
            <a:pPr marL="343080" indent="-341280">
              <a:lnSpc>
                <a:spcPct val="100000"/>
              </a:lnSpc>
              <a:spcBef>
                <a:spcPts val="641"/>
              </a:spcBef>
              <a:buClr>
                <a:srgbClr val="F0A22E"/>
              </a:buClr>
              <a:buSzPct val="70000"/>
              <a:buFont typeface="Wingdings 2" charset="2"/>
              <a:buChar char=""/>
              <a:tabLst>
                <a:tab pos="0" algn="l"/>
              </a:tabLst>
            </a:pPr>
            <a:r>
              <a:rPr lang="fr-FR" sz="3200" b="0" strike="noStrike" spc="-1">
                <a:solidFill>
                  <a:srgbClr val="4E3B30"/>
                </a:solidFill>
                <a:latin typeface="Franklin Gothic Book"/>
                <a:ea typeface="DejaVu Sans"/>
              </a:rPr>
              <a:t>Vie de l’élève </a:t>
            </a:r>
            <a:endParaRPr lang="fr-FR" sz="3200" b="0" strike="noStrike" spc="-1">
              <a:latin typeface="Arial"/>
            </a:endParaRPr>
          </a:p>
          <a:p>
            <a:pPr marL="343080" indent="-341280">
              <a:lnSpc>
                <a:spcPct val="100000"/>
              </a:lnSpc>
              <a:spcBef>
                <a:spcPts val="641"/>
              </a:spcBef>
              <a:tabLst>
                <a:tab pos="0" algn="l"/>
              </a:tabLst>
            </a:pPr>
            <a:r>
              <a:rPr lang="fr-FR" sz="3200" b="0" strike="noStrike" spc="-1">
                <a:solidFill>
                  <a:srgbClr val="4E3B30"/>
                </a:solidFill>
                <a:latin typeface="Franklin Gothic Book"/>
                <a:ea typeface="DejaVu Sans"/>
              </a:rPr>
              <a:t>Service spécifique </a:t>
            </a:r>
            <a:endParaRPr lang="fr-FR" sz="3200" b="0" strike="noStrike" spc="-1">
              <a:latin typeface="Arial"/>
            </a:endParaRPr>
          </a:p>
          <a:p>
            <a:pPr marL="343080" indent="-341280">
              <a:lnSpc>
                <a:spcPct val="100000"/>
              </a:lnSpc>
              <a:spcBef>
                <a:spcPts val="641"/>
              </a:spcBef>
              <a:buClr>
                <a:srgbClr val="F0A22E"/>
              </a:buClr>
              <a:buSzPct val="70000"/>
              <a:buFont typeface="Wingdings 2" charset="2"/>
              <a:buChar char=""/>
              <a:tabLst>
                <a:tab pos="0" algn="l"/>
              </a:tabLst>
            </a:pPr>
            <a:r>
              <a:rPr lang="fr-FR" sz="3200" b="0" strike="noStrike" spc="-1">
                <a:solidFill>
                  <a:srgbClr val="4E3B30"/>
                </a:solidFill>
                <a:latin typeface="Franklin Gothic Book"/>
                <a:ea typeface="DejaVu Sans"/>
              </a:rPr>
              <a:t>Bourses</a:t>
            </a:r>
            <a:endParaRPr lang="fr-FR" sz="3200" b="0" strike="noStrike" spc="-1">
              <a:latin typeface="Arial"/>
            </a:endParaRPr>
          </a:p>
          <a:p>
            <a:pPr marL="343080" indent="-341280">
              <a:lnSpc>
                <a:spcPct val="100000"/>
              </a:lnSpc>
              <a:spcBef>
                <a:spcPts val="641"/>
              </a:spcBef>
              <a:buClr>
                <a:srgbClr val="F0A22E"/>
              </a:buClr>
              <a:buSzPct val="70000"/>
              <a:buFont typeface="Wingdings 2" charset="2"/>
              <a:buChar char=""/>
              <a:tabLst>
                <a:tab pos="0" algn="l"/>
              </a:tabLst>
            </a:pPr>
            <a:r>
              <a:rPr lang="fr-FR" sz="3200" b="0" strike="noStrike" spc="-1">
                <a:solidFill>
                  <a:srgbClr val="4E3B30"/>
                </a:solidFill>
                <a:latin typeface="Franklin Gothic Book"/>
                <a:ea typeface="DejaVu Sans"/>
              </a:rPr>
              <a:t>SRH</a:t>
            </a:r>
            <a:endParaRPr lang="fr-FR" sz="3200" b="0" strike="noStrike" spc="-1">
              <a:latin typeface="Arial"/>
            </a:endParaRPr>
          </a:p>
          <a:p>
            <a:pPr>
              <a:lnSpc>
                <a:spcPct val="100000"/>
              </a:lnSpc>
              <a:spcBef>
                <a:spcPts val="641"/>
              </a:spcBef>
              <a:tabLst>
                <a:tab pos="0" algn="l"/>
              </a:tabLst>
            </a:pPr>
            <a:endParaRPr lang="fr-FR" sz="3200" b="0" strike="noStrike" spc="-1">
              <a:latin typeface="Arial"/>
            </a:endParaRPr>
          </a:p>
          <a:p>
            <a:pPr marL="343080" indent="-341280">
              <a:lnSpc>
                <a:spcPct val="100000"/>
              </a:lnSpc>
              <a:spcBef>
                <a:spcPts val="641"/>
              </a:spcBef>
              <a:tabLst>
                <a:tab pos="0" algn="l"/>
              </a:tabLst>
            </a:pPr>
            <a:endParaRPr lang="fr-FR" sz="3200" b="0" strike="noStrike" spc="-1">
              <a:latin typeface="Arial"/>
            </a:endParaRPr>
          </a:p>
        </p:txBody>
      </p:sp>
      <p:sp>
        <p:nvSpPr>
          <p:cNvPr id="182" name="Espace réservé du numéro de diapositive 3"/>
          <p:cNvSpPr/>
          <p:nvPr/>
        </p:nvSpPr>
        <p:spPr>
          <a:xfrm>
            <a:off x="8229600" y="6473880"/>
            <a:ext cx="757080" cy="245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gn="r">
              <a:lnSpc>
                <a:spcPct val="100000"/>
              </a:lnSpc>
            </a:pPr>
            <a:fld id="{3F52511A-696D-430B-91D1-21985706FB5E}" type="slidenum">
              <a:rPr lang="fr-FR" sz="1200" b="0" strike="noStrike" spc="-1">
                <a:solidFill>
                  <a:srgbClr val="D38E28"/>
                </a:solidFill>
                <a:latin typeface="Franklin Gothic Book"/>
                <a:ea typeface="DejaVu Sans"/>
              </a:rPr>
              <a:pPr algn="r">
                <a:lnSpc>
                  <a:spcPct val="100000"/>
                </a:lnSpc>
              </a:pPr>
              <a:t>6</a:t>
            </a:fld>
            <a:endParaRPr lang="fr-FR" sz="1200" b="0" strike="noStrike" spc="-1">
              <a:latin typeface="Arial"/>
            </a:endParaRPr>
          </a:p>
        </p:txBody>
      </p:sp>
      <p:pic>
        <p:nvPicPr>
          <p:cNvPr id="183" name="Picture 2" descr="C:\Users\direction\Desktop\images.jpg"/>
          <p:cNvPicPr/>
          <p:nvPr/>
        </p:nvPicPr>
        <p:blipFill>
          <a:blip r:embed="rId2"/>
          <a:stretch/>
        </p:blipFill>
        <p:spPr>
          <a:xfrm>
            <a:off x="5724000" y="3429000"/>
            <a:ext cx="2160360" cy="2112840"/>
          </a:xfrm>
          <a:prstGeom prst="rect">
            <a:avLst/>
          </a:prstGeom>
          <a:ln w="0">
            <a:noFill/>
          </a:ln>
          <a:effectLst>
            <a:reflection blurRad="6350" stA="50000" endA="300" endPos="55500" dist="50800" dir="5400000" sy="-100000" algn="bl" rotWithShape="0"/>
          </a:effectLst>
        </p:spPr>
      </p:pic>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83"/>
                                        </p:tgtEl>
                                        <p:attrNameLst>
                                          <p:attrName>style.visibility</p:attrName>
                                        </p:attrNameLst>
                                      </p:cBhvr>
                                      <p:to>
                                        <p:strVal val="visible"/>
                                      </p:to>
                                    </p:set>
                                    <p:animEffect transition="in" filter="blinds(horizontal)">
                                      <p:cBhvr additive="repl">
                                        <p:cTn id="7" dur="500"/>
                                        <p:tgtEl>
                                          <p:spTgt spid="1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Titre 1"/>
          <p:cNvSpPr/>
          <p:nvPr/>
        </p:nvSpPr>
        <p:spPr>
          <a:xfrm>
            <a:off x="304920" y="457200"/>
            <a:ext cx="8685000" cy="836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rmAutofit fontScale="90000" lnSpcReduction="20000"/>
          </a:bodyPr>
          <a:lstStyle/>
          <a:p>
            <a:pPr>
              <a:lnSpc>
                <a:spcPct val="100000"/>
              </a:lnSpc>
            </a:pPr>
            <a:r>
              <a:rPr lang="fr-FR" sz="3600" b="0" u="sng" strike="noStrike" cap="all" spc="-1">
                <a:solidFill>
                  <a:srgbClr val="4E3B30"/>
                </a:solidFill>
                <a:uFillTx/>
                <a:latin typeface="Franklin Gothic Medium"/>
                <a:ea typeface="DejaVu Sans"/>
              </a:rPr>
              <a:t>CA N°3 : répartition de la dotation horaire </a:t>
            </a:r>
            <a:endParaRPr lang="fr-FR" sz="3600" b="0" strike="noStrike" spc="-1">
              <a:latin typeface="Arial"/>
            </a:endParaRPr>
          </a:p>
        </p:txBody>
      </p:sp>
      <p:sp>
        <p:nvSpPr>
          <p:cNvPr id="185" name="Espace réservé du contenu 2"/>
          <p:cNvSpPr/>
          <p:nvPr/>
        </p:nvSpPr>
        <p:spPr>
          <a:xfrm>
            <a:off x="304920" y="1554120"/>
            <a:ext cx="8685000" cy="4524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rmAutofit fontScale="88500"/>
          </a:bodyPr>
          <a:lstStyle/>
          <a:p>
            <a:pPr marL="343080" indent="-341280">
              <a:lnSpc>
                <a:spcPct val="100000"/>
              </a:lnSpc>
              <a:spcBef>
                <a:spcPts val="641"/>
              </a:spcBef>
              <a:tabLst>
                <a:tab pos="0" algn="l"/>
              </a:tabLst>
            </a:pPr>
            <a:r>
              <a:rPr lang="fr-FR" sz="3200" b="0" strike="noStrike" spc="-1">
                <a:solidFill>
                  <a:srgbClr val="4E3B30"/>
                </a:solidFill>
                <a:latin typeface="Franklin Gothic Book"/>
                <a:ea typeface="DejaVu Sans"/>
              </a:rPr>
              <a:t>	Le ministère de l’Éducation Nationale attribue à chaque établissement via le Rectorat la dotation horaire. </a:t>
            </a:r>
            <a:endParaRPr lang="fr-FR" sz="3200" b="0" strike="noStrike" spc="-1">
              <a:latin typeface="Arial"/>
            </a:endParaRPr>
          </a:p>
          <a:p>
            <a:pPr marL="343080" indent="-341280">
              <a:lnSpc>
                <a:spcPct val="100000"/>
              </a:lnSpc>
              <a:spcBef>
                <a:spcPts val="641"/>
              </a:spcBef>
              <a:tabLst>
                <a:tab pos="0" algn="l"/>
              </a:tabLst>
            </a:pPr>
            <a:r>
              <a:rPr lang="fr-FR" sz="2600" b="1" strike="noStrike" spc="-1">
                <a:solidFill>
                  <a:srgbClr val="C9211E"/>
                </a:solidFill>
                <a:latin typeface="Nachlieli CLM"/>
                <a:ea typeface="Nachlieli CLM"/>
              </a:rPr>
              <a:t>!</a:t>
            </a:r>
            <a:r>
              <a:rPr lang="fr-FR" sz="2000" b="0" strike="noStrike" spc="-1">
                <a:solidFill>
                  <a:srgbClr val="4E3B30"/>
                </a:solidFill>
                <a:latin typeface="Franklin Gothic Book"/>
                <a:ea typeface="Nachlieli CLM"/>
              </a:rPr>
              <a:t> </a:t>
            </a:r>
            <a:r>
              <a:rPr lang="fr-FR" sz="2000" b="0" strike="noStrike" spc="-1">
                <a:solidFill>
                  <a:srgbClr val="4E3B30"/>
                </a:solidFill>
                <a:latin typeface="Franklin Gothic Book"/>
                <a:ea typeface="Microsoft YaHei"/>
              </a:rPr>
              <a:t>Le ministère a reçu son budget suite au vote des parlementaires de la loi de Finance </a:t>
            </a:r>
            <a:r>
              <a:rPr lang="fr-FR" sz="2600" b="1" strike="noStrike" spc="-1">
                <a:solidFill>
                  <a:srgbClr val="C9211E"/>
                </a:solidFill>
                <a:latin typeface="Nachlieli CLM"/>
                <a:ea typeface="Nachlieli CLM"/>
              </a:rPr>
              <a:t>!</a:t>
            </a:r>
            <a:r>
              <a:rPr lang="fr-FR" sz="2600" b="0" strike="noStrike" spc="-1">
                <a:solidFill>
                  <a:srgbClr val="4E3B30"/>
                </a:solidFill>
                <a:latin typeface="Franklin Gothic Book"/>
                <a:ea typeface="DejaVu Sans"/>
              </a:rPr>
              <a:t> </a:t>
            </a:r>
            <a:endParaRPr lang="fr-FR" sz="2600" b="0" strike="noStrike" spc="-1">
              <a:latin typeface="Arial"/>
            </a:endParaRPr>
          </a:p>
          <a:p>
            <a:pPr marL="343080" indent="-341280">
              <a:lnSpc>
                <a:spcPct val="100000"/>
              </a:lnSpc>
              <a:spcBef>
                <a:spcPts val="641"/>
              </a:spcBef>
              <a:tabLst>
                <a:tab pos="0" algn="l"/>
              </a:tabLst>
            </a:pPr>
            <a:r>
              <a:rPr lang="fr-FR" sz="3200" b="0" strike="noStrike" spc="-1">
                <a:solidFill>
                  <a:srgbClr val="4E3B30"/>
                </a:solidFill>
                <a:latin typeface="Franklin Gothic Book"/>
                <a:ea typeface="DejaVu Sans"/>
              </a:rPr>
              <a:t>La dotation se compose d’heures poste (HP) qui correspondent aux heures dues par chaque enseignant (18h pour un professeur certifié) et d’heures supplémentaires annuelles (HSA) nécessaires pour ajuster les enseignements sur l’année. </a:t>
            </a:r>
            <a:endParaRPr lang="fr-FR" sz="3200" b="0" strike="noStrike" spc="-1">
              <a:latin typeface="Arial"/>
            </a:endParaRPr>
          </a:p>
        </p:txBody>
      </p:sp>
      <p:sp>
        <p:nvSpPr>
          <p:cNvPr id="186" name="Espace réservé du numéro de diapositive 3"/>
          <p:cNvSpPr/>
          <p:nvPr/>
        </p:nvSpPr>
        <p:spPr>
          <a:xfrm>
            <a:off x="8229600" y="6473880"/>
            <a:ext cx="757080" cy="245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gn="r">
              <a:lnSpc>
                <a:spcPct val="100000"/>
              </a:lnSpc>
            </a:pPr>
            <a:fld id="{476624BA-631C-4D5A-B733-3D915EA26F62}" type="slidenum">
              <a:rPr lang="fr-FR" sz="1200" b="0" strike="noStrike" spc="-1">
                <a:solidFill>
                  <a:srgbClr val="D38E28"/>
                </a:solidFill>
                <a:latin typeface="Franklin Gothic Book"/>
                <a:ea typeface="DejaVu Sans"/>
              </a:rPr>
              <a:pPr algn="r">
                <a:lnSpc>
                  <a:spcPct val="100000"/>
                </a:lnSpc>
              </a:pPr>
              <a:t>7</a:t>
            </a:fld>
            <a:endParaRPr lang="fr-FR" sz="1200" b="0" strike="noStrike" spc="-1">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Titre 1"/>
          <p:cNvSpPr/>
          <p:nvPr/>
        </p:nvSpPr>
        <p:spPr>
          <a:xfrm>
            <a:off x="304920" y="457200"/>
            <a:ext cx="8685000" cy="836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fr-FR" sz="3600" b="0" u="sng" strike="noStrike" cap="all" spc="-1">
                <a:solidFill>
                  <a:srgbClr val="4E3B30"/>
                </a:solidFill>
                <a:uFillTx/>
                <a:latin typeface="Franklin Gothic Medium"/>
                <a:ea typeface="DejaVu Sans"/>
              </a:rPr>
              <a:t>Répartition horaire suite</a:t>
            </a:r>
            <a:endParaRPr lang="fr-FR" sz="3600" b="0" strike="noStrike" spc="-1">
              <a:latin typeface="Arial"/>
            </a:endParaRPr>
          </a:p>
        </p:txBody>
      </p:sp>
      <p:sp>
        <p:nvSpPr>
          <p:cNvPr id="188" name="Espace réservé du contenu 2"/>
          <p:cNvSpPr/>
          <p:nvPr/>
        </p:nvSpPr>
        <p:spPr>
          <a:xfrm>
            <a:off x="304920" y="1554120"/>
            <a:ext cx="8685000" cy="4524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rmAutofit fontScale="97000"/>
          </a:bodyPr>
          <a:lstStyle/>
          <a:p>
            <a:pPr marL="343080" indent="-341280">
              <a:lnSpc>
                <a:spcPct val="100000"/>
              </a:lnSpc>
              <a:spcBef>
                <a:spcPts val="641"/>
              </a:spcBef>
              <a:buClr>
                <a:srgbClr val="F0A22E"/>
              </a:buClr>
              <a:buSzPct val="70000"/>
              <a:buFont typeface="Wingdings 2" charset="2"/>
              <a:buChar char=""/>
            </a:pPr>
            <a:r>
              <a:rPr lang="fr-FR" sz="3200" b="0" strike="noStrike" spc="-1">
                <a:solidFill>
                  <a:srgbClr val="4E3B30"/>
                </a:solidFill>
                <a:latin typeface="Franklin Gothic Book"/>
                <a:ea typeface="DejaVu Sans"/>
              </a:rPr>
              <a:t>Le chef d’établissement à réception de cette dotation répartit </a:t>
            </a:r>
            <a:r>
              <a:rPr lang="fr-FR" sz="3200" b="0" u="sng" strike="noStrike" spc="-1">
                <a:solidFill>
                  <a:srgbClr val="4E3B30"/>
                </a:solidFill>
                <a:uFillTx/>
                <a:latin typeface="Franklin Gothic Book"/>
                <a:ea typeface="DejaVu Sans"/>
              </a:rPr>
              <a:t>strictement</a:t>
            </a:r>
            <a:r>
              <a:rPr lang="fr-FR" sz="3200" b="0" strike="noStrike" spc="-1">
                <a:solidFill>
                  <a:srgbClr val="4E3B30"/>
                </a:solidFill>
                <a:latin typeface="Franklin Gothic Book"/>
                <a:ea typeface="DejaVu Sans"/>
              </a:rPr>
              <a:t> les heures afin de respecter les horaires d’enseignements dus à chaque élève, et d’ajouter, si possible, des dédoublements, de l’accompagnement personnalisé, des dispositifs spécifiques… </a:t>
            </a:r>
            <a:endParaRPr lang="fr-FR" sz="3200" b="0" strike="noStrike" spc="-1">
              <a:latin typeface="Arial"/>
            </a:endParaRPr>
          </a:p>
          <a:p>
            <a:pPr marL="343080" indent="-341280">
              <a:lnSpc>
                <a:spcPct val="100000"/>
              </a:lnSpc>
              <a:spcBef>
                <a:spcPts val="641"/>
              </a:spcBef>
              <a:tabLst>
                <a:tab pos="0" algn="l"/>
              </a:tabLst>
            </a:pPr>
            <a:r>
              <a:t/>
            </a:r>
            <a:br/>
            <a:r>
              <a:rPr lang="fr-FR" sz="3200" b="1" strike="noStrike" spc="-1">
                <a:solidFill>
                  <a:srgbClr val="4E3B30"/>
                </a:solidFill>
                <a:latin typeface="Wingdings"/>
                <a:ea typeface="DejaVu Sans"/>
              </a:rPr>
              <a:t></a:t>
            </a:r>
            <a:r>
              <a:rPr lang="fr-FR" sz="3200" b="0" strike="noStrike" spc="-1">
                <a:solidFill>
                  <a:srgbClr val="4E3B30"/>
                </a:solidFill>
                <a:latin typeface="Franklin Gothic Book"/>
                <a:ea typeface="DejaVu Sans"/>
              </a:rPr>
              <a:t>Le CA se prononce sur la ventilation des heures reçues et non sur l’enveloppe elle-même. </a:t>
            </a:r>
            <a:endParaRPr lang="fr-FR" sz="3200" b="0" strike="noStrike" spc="-1">
              <a:latin typeface="Arial"/>
            </a:endParaRPr>
          </a:p>
        </p:txBody>
      </p:sp>
      <p:sp>
        <p:nvSpPr>
          <p:cNvPr id="189" name="Espace réservé du numéro de diapositive 3"/>
          <p:cNvSpPr/>
          <p:nvPr/>
        </p:nvSpPr>
        <p:spPr>
          <a:xfrm>
            <a:off x="8229600" y="6473880"/>
            <a:ext cx="757080" cy="245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gn="r">
              <a:lnSpc>
                <a:spcPct val="100000"/>
              </a:lnSpc>
            </a:pPr>
            <a:fld id="{E77DB7C3-A3CC-4244-8984-9C622B8DF5D2}" type="slidenum">
              <a:rPr lang="fr-FR" sz="1200" b="0" strike="noStrike" spc="-1">
                <a:solidFill>
                  <a:srgbClr val="D38E28"/>
                </a:solidFill>
                <a:latin typeface="Franklin Gothic Book"/>
                <a:ea typeface="DejaVu Sans"/>
              </a:rPr>
              <a:pPr algn="r">
                <a:lnSpc>
                  <a:spcPct val="100000"/>
                </a:lnSpc>
              </a:pPr>
              <a:t>8</a:t>
            </a:fld>
            <a:endParaRPr lang="fr-FR" sz="1200" b="0" strike="noStrike" spc="-1">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88">
                                            <p:txEl>
                                              <p:pRg st="1" end="1"/>
                                            </p:txEl>
                                          </p:spTgt>
                                        </p:tgtEl>
                                        <p:attrNameLst>
                                          <p:attrName>style.visibility</p:attrName>
                                        </p:attrNameLst>
                                      </p:cBhvr>
                                      <p:to>
                                        <p:strVal val="visible"/>
                                      </p:to>
                                    </p:set>
                                    <p:animEffect transition="in" filter="checkerboard(across)">
                                      <p:cBhvr additive="repl">
                                        <p:cTn id="7" dur="500"/>
                                        <p:tgtEl>
                                          <p:spTgt spid="18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Titre 1"/>
          <p:cNvSpPr/>
          <p:nvPr/>
        </p:nvSpPr>
        <p:spPr>
          <a:xfrm>
            <a:off x="304920" y="5410080"/>
            <a:ext cx="8608680" cy="880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fr-FR" sz="3600" b="0" strike="noStrike" cap="all" spc="-1">
                <a:solidFill>
                  <a:srgbClr val="4E3B30"/>
                </a:solidFill>
                <a:latin typeface="Franklin Gothic Medium"/>
                <a:ea typeface="DejaVu Sans"/>
              </a:rPr>
              <a:t>CA 4 et 5</a:t>
            </a:r>
            <a:endParaRPr lang="fr-FR" sz="3600" b="0" strike="noStrike" spc="-1">
              <a:latin typeface="Arial"/>
            </a:endParaRPr>
          </a:p>
        </p:txBody>
      </p:sp>
      <p:sp>
        <p:nvSpPr>
          <p:cNvPr id="191" name="Espace réservé du texte 2"/>
          <p:cNvSpPr/>
          <p:nvPr/>
        </p:nvSpPr>
        <p:spPr>
          <a:xfrm>
            <a:off x="281520" y="666720"/>
            <a:ext cx="4288680" cy="637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spcBef>
                <a:spcPts val="360"/>
              </a:spcBef>
              <a:tabLst>
                <a:tab pos="0" algn="l"/>
              </a:tabLst>
            </a:pPr>
            <a:r>
              <a:rPr lang="fr-FR" sz="1800" b="0" u="sng" strike="noStrike" cap="all" spc="-1">
                <a:solidFill>
                  <a:srgbClr val="B17722"/>
                </a:solidFill>
                <a:uFillTx/>
                <a:latin typeface="Franklin Gothic Medium"/>
                <a:ea typeface="DejaVu Sans"/>
              </a:rPr>
              <a:t>CA 4 :  mars avril 2026</a:t>
            </a:r>
            <a:endParaRPr lang="fr-FR" sz="1800" b="0" strike="noStrike" spc="-1">
              <a:latin typeface="Arial"/>
            </a:endParaRPr>
          </a:p>
        </p:txBody>
      </p:sp>
      <p:sp>
        <p:nvSpPr>
          <p:cNvPr id="192" name="Espace réservé du texte 4"/>
          <p:cNvSpPr/>
          <p:nvPr/>
        </p:nvSpPr>
        <p:spPr>
          <a:xfrm>
            <a:off x="4645080" y="666720"/>
            <a:ext cx="4290480" cy="637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spcBef>
                <a:spcPts val="360"/>
              </a:spcBef>
              <a:tabLst>
                <a:tab pos="0" algn="l"/>
              </a:tabLst>
            </a:pPr>
            <a:r>
              <a:rPr lang="fr-FR" sz="1800" b="0" u="sng" strike="noStrike" cap="all" spc="-1">
                <a:solidFill>
                  <a:srgbClr val="B17722"/>
                </a:solidFill>
                <a:uFillTx/>
                <a:latin typeface="Franklin Gothic Medium"/>
                <a:ea typeface="DejaVu Sans"/>
              </a:rPr>
              <a:t>CA 5 : fin juin début juillet 2026</a:t>
            </a:r>
            <a:endParaRPr lang="fr-FR" sz="1800" b="0" strike="noStrike" spc="-1">
              <a:latin typeface="Arial"/>
            </a:endParaRPr>
          </a:p>
        </p:txBody>
      </p:sp>
      <p:sp>
        <p:nvSpPr>
          <p:cNvPr id="193" name="Espace réservé du contenu 3"/>
          <p:cNvSpPr/>
          <p:nvPr/>
        </p:nvSpPr>
        <p:spPr>
          <a:xfrm>
            <a:off x="281520" y="1316160"/>
            <a:ext cx="4288680" cy="3939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marL="343080" indent="-341280">
              <a:lnSpc>
                <a:spcPct val="100000"/>
              </a:lnSpc>
              <a:spcBef>
                <a:spcPts val="479"/>
              </a:spcBef>
              <a:buClr>
                <a:srgbClr val="F0A22E"/>
              </a:buClr>
              <a:buSzPct val="70000"/>
              <a:buFont typeface="Wingdings 2" charset="2"/>
              <a:buChar char=""/>
            </a:pPr>
            <a:r>
              <a:rPr lang="fr-FR" sz="2400" b="0" strike="noStrike" spc="-1">
                <a:solidFill>
                  <a:srgbClr val="4E3B30"/>
                </a:solidFill>
                <a:latin typeface="Franklin Gothic Book"/>
                <a:ea typeface="DejaVu Sans"/>
              </a:rPr>
              <a:t>CA du compte financier : présentation de l’exécution du budget de l’année civile écoulée. </a:t>
            </a:r>
            <a:endParaRPr lang="fr-FR" sz="2400" b="0" strike="noStrike" spc="-1">
              <a:latin typeface="Arial"/>
            </a:endParaRPr>
          </a:p>
        </p:txBody>
      </p:sp>
      <p:sp>
        <p:nvSpPr>
          <p:cNvPr id="194" name="Espace réservé du contenu 5"/>
          <p:cNvSpPr/>
          <p:nvPr/>
        </p:nvSpPr>
        <p:spPr>
          <a:xfrm>
            <a:off x="4648680" y="1316160"/>
            <a:ext cx="4286880" cy="3939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marL="343080" indent="-341280">
              <a:lnSpc>
                <a:spcPct val="100000"/>
              </a:lnSpc>
              <a:spcBef>
                <a:spcPts val="479"/>
              </a:spcBef>
              <a:buClr>
                <a:srgbClr val="F0A22E"/>
              </a:buClr>
              <a:buSzPct val="70000"/>
              <a:buFont typeface="Wingdings 2" charset="2"/>
              <a:buChar char=""/>
            </a:pPr>
            <a:r>
              <a:rPr lang="fr-FR" sz="2400" b="0" strike="noStrike" spc="-1">
                <a:solidFill>
                  <a:srgbClr val="4E3B30"/>
                </a:solidFill>
                <a:latin typeface="Franklin Gothic Book"/>
                <a:ea typeface="DejaVu Sans"/>
              </a:rPr>
              <a:t>CA de clôture : vote de la répartition  horaire si non fait en février. </a:t>
            </a:r>
            <a:endParaRPr lang="fr-FR" sz="2400" b="0" strike="noStrike" spc="-1">
              <a:latin typeface="Arial"/>
            </a:endParaRPr>
          </a:p>
          <a:p>
            <a:pPr marL="343080" indent="-341280">
              <a:lnSpc>
                <a:spcPct val="100000"/>
              </a:lnSpc>
              <a:spcBef>
                <a:spcPts val="479"/>
              </a:spcBef>
              <a:buClr>
                <a:srgbClr val="F0A22E"/>
              </a:buClr>
              <a:buSzPct val="70000"/>
              <a:buFont typeface="Wingdings 2" charset="2"/>
              <a:buChar char=""/>
            </a:pPr>
            <a:r>
              <a:rPr lang="fr-FR" sz="2400" b="0" strike="noStrike" spc="-1">
                <a:solidFill>
                  <a:srgbClr val="4E3B30"/>
                </a:solidFill>
                <a:latin typeface="Franklin Gothic Book"/>
                <a:ea typeface="DejaVu Sans"/>
              </a:rPr>
              <a:t>Contrat, convention, décision budgétaire modificative, vote sur des voyages du 1</a:t>
            </a:r>
            <a:r>
              <a:rPr lang="fr-FR" sz="2400" b="0" strike="noStrike" spc="-1" baseline="30000">
                <a:solidFill>
                  <a:srgbClr val="4E3B30"/>
                </a:solidFill>
                <a:latin typeface="Franklin Gothic Book"/>
                <a:ea typeface="DejaVu Sans"/>
              </a:rPr>
              <a:t>er</a:t>
            </a:r>
            <a:r>
              <a:rPr lang="fr-FR" sz="2400" b="0" strike="noStrike" spc="-1">
                <a:solidFill>
                  <a:srgbClr val="4E3B30"/>
                </a:solidFill>
                <a:latin typeface="Franklin Gothic Book"/>
                <a:ea typeface="DejaVu Sans"/>
              </a:rPr>
              <a:t> trimestre de la rentrée suivante… </a:t>
            </a:r>
            <a:endParaRPr lang="fr-FR" sz="2400" b="0" strike="noStrike" spc="-1">
              <a:latin typeface="Arial"/>
            </a:endParaRPr>
          </a:p>
        </p:txBody>
      </p:sp>
      <p:sp>
        <p:nvSpPr>
          <p:cNvPr id="195" name="Espace réservé du numéro de diapositive 6"/>
          <p:cNvSpPr/>
          <p:nvPr/>
        </p:nvSpPr>
        <p:spPr>
          <a:xfrm>
            <a:off x="8229600" y="6477120"/>
            <a:ext cx="760320" cy="245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gn="r">
              <a:lnSpc>
                <a:spcPct val="100000"/>
              </a:lnSpc>
            </a:pPr>
            <a:fld id="{1F715A94-5CAD-47B0-85BC-438DB86B923B}" type="slidenum">
              <a:rPr lang="fr-FR" sz="1200" b="0" strike="noStrike" spc="-1">
                <a:solidFill>
                  <a:srgbClr val="D38E28"/>
                </a:solidFill>
                <a:latin typeface="Franklin Gothic Book"/>
                <a:ea typeface="DejaVu Sans"/>
              </a:rPr>
              <a:pPr algn="r">
                <a:lnSpc>
                  <a:spcPct val="100000"/>
                </a:lnSpc>
              </a:pPr>
              <a:t>9</a:t>
            </a:fld>
            <a:endParaRPr lang="fr-FR" sz="1200" b="0" strike="noStrike" spc="-1">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272</TotalTime>
  <Words>616</Words>
  <Application>LibreOffice/7.1.5.2$Windows_X86_64 LibreOffice_project/85f04e9f809797b8199d13c421bd8a2b025d52b5</Application>
  <PresentationFormat>Affichage à l'écran (4:3)</PresentationFormat>
  <Paragraphs>102</Paragraphs>
  <Slides>14</Slides>
  <Notes>0</Notes>
  <HiddenSlides>0</HiddenSlides>
  <MMClips>0</MMClips>
  <ScaleCrop>false</ScaleCrop>
  <HeadingPairs>
    <vt:vector size="4" baseType="variant">
      <vt:variant>
        <vt:lpstr>Thème</vt:lpstr>
      </vt:variant>
      <vt:variant>
        <vt:i4>4</vt:i4>
      </vt:variant>
      <vt:variant>
        <vt:lpstr>Titres des diapositives</vt:lpstr>
      </vt:variant>
      <vt:variant>
        <vt:i4>14</vt:i4>
      </vt:variant>
    </vt:vector>
  </HeadingPairs>
  <TitlesOfParts>
    <vt:vector size="18" baseType="lpstr">
      <vt:lpstr>Office Theme</vt:lpstr>
      <vt:lpstr>Office Theme</vt:lpstr>
      <vt:lpstr>Office Theme</vt:lpstr>
      <vt:lpstr>Office Theme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Réunion parents élus au CA  et parents délégués de classe</dc:title>
  <dc:subject/>
  <dc:creator>admin</dc:creator>
  <dc:description/>
  <cp:lastModifiedBy>reunion</cp:lastModifiedBy>
  <cp:revision>28</cp:revision>
  <dcterms:created xsi:type="dcterms:W3CDTF">2022-10-03T12:21:50Z</dcterms:created>
  <dcterms:modified xsi:type="dcterms:W3CDTF">2025-10-16T17:50:45Z</dcterms:modified>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Affichage à l'écran (4:3)</vt:lpwstr>
  </property>
  <property fmtid="{D5CDD505-2E9C-101B-9397-08002B2CF9AE}" pid="3" name="Slides">
    <vt:i4>14</vt:i4>
  </property>
</Properties>
</file>